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heme/theme3.xml" ContentType="application/vnd.openxmlformats-officedocument.theme+xml"/>
  <Override PartName="/ppt/tags/tag757.xml" ContentType="application/vnd.openxmlformats-officedocument.presentationml.tags+xml"/>
  <Override PartName="/ppt/notesSlides/notesSlide1.xml" ContentType="application/vnd.openxmlformats-officedocument.presentationml.notesSlide+xml"/>
  <Override PartName="/ppt/tags/tag75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notesSlides/notesSlide4.xml" ContentType="application/vnd.openxmlformats-officedocument.presentationml.notesSlide+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notesSlides/notesSlide7.xml" ContentType="application/vnd.openxmlformats-officedocument.presentationml.notesSlide+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notesSlides/notesSlide8.xml" ContentType="application/vnd.openxmlformats-officedocument.presentationml.notesSlide+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notesSlides/notesSlide11.xml" ContentType="application/vnd.openxmlformats-officedocument.presentationml.notesSlide+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notesSlides/notesSlide12.xml" ContentType="application/vnd.openxmlformats-officedocument.presentationml.notesSlide+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notesSlides/notesSlide13.xml" ContentType="application/vnd.openxmlformats-officedocument.presentationml.notesSlide+xml"/>
  <Override PartName="/ppt/tags/tag920.xml" ContentType="application/vnd.openxmlformats-officedocument.presentationml.tags+xml"/>
  <Override PartName="/ppt/notesSlides/notesSlide14.xml" ContentType="application/vnd.openxmlformats-officedocument.presentationml.notesSlide+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notesSlides/notesSlide15.xml" ContentType="application/vnd.openxmlformats-officedocument.presentationml.notesSlide+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notesSlides/notesSlide16.xml" ContentType="application/vnd.openxmlformats-officedocument.presentationml.notesSlide+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notesSlides/notesSlide17.xml" ContentType="application/vnd.openxmlformats-officedocument.presentationml.notesSlide+xml"/>
  <Override PartName="/ppt/tags/tag964.xml" ContentType="application/vnd.openxmlformats-officedocument.presentationml.tags+xml"/>
  <Override PartName="/ppt/notesSlides/notesSlide18.xml" ContentType="application/vnd.openxmlformats-officedocument.presentationml.notesSlide+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notesSlides/notesSlide19.xml" ContentType="application/vnd.openxmlformats-officedocument.presentationml.notesSlide+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notesSlides/notesSlide20.xml" ContentType="application/vnd.openxmlformats-officedocument.presentationml.notesSlide+xml"/>
  <Override PartName="/ppt/tags/tag1002.xml" ContentType="application/vnd.openxmlformats-officedocument.presentationml.tags+xml"/>
  <Override PartName="/ppt/notesSlides/notesSlide21.xml" ContentType="application/vnd.openxmlformats-officedocument.presentationml.notesSlide+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notesSlides/notesSlide22.xml" ContentType="application/vnd.openxmlformats-officedocument.presentationml.notesSlide+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notesSlides/notesSlide23.xml" ContentType="application/vnd.openxmlformats-officedocument.presentationml.notesSlide+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notesSlides/notesSlide24.xml" ContentType="application/vnd.openxmlformats-officedocument.presentationml.notesSlide+xml"/>
  <Override PartName="/ppt/tags/tag1056.xml" ContentType="application/vnd.openxmlformats-officedocument.presentationml.tags+xml"/>
  <Override PartName="/ppt/notesSlides/notesSlide25.xml" ContentType="application/vnd.openxmlformats-officedocument.presentationml.notesSlide+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notesSlides/notesSlide26.xml" ContentType="application/vnd.openxmlformats-officedocument.presentationml.notesSlide+xml"/>
  <Override PartName="/ppt/tags/tag1069.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9" r:id="rId2"/>
  </p:sldMasterIdLst>
  <p:notesMasterIdLst>
    <p:notesMasterId r:id="rId30"/>
  </p:notesMasterIdLst>
  <p:sldIdLst>
    <p:sldId id="256" r:id="rId3"/>
    <p:sldId id="258" r:id="rId4"/>
    <p:sldId id="289" r:id="rId5"/>
    <p:sldId id="259" r:id="rId6"/>
    <p:sldId id="288" r:id="rId7"/>
    <p:sldId id="330" r:id="rId8"/>
    <p:sldId id="295" r:id="rId9"/>
    <p:sldId id="268" r:id="rId10"/>
    <p:sldId id="300" r:id="rId11"/>
    <p:sldId id="331" r:id="rId12"/>
    <p:sldId id="302" r:id="rId13"/>
    <p:sldId id="272" r:id="rId14"/>
    <p:sldId id="273" r:id="rId15"/>
    <p:sldId id="332" r:id="rId16"/>
    <p:sldId id="307" r:id="rId17"/>
    <p:sldId id="276" r:id="rId18"/>
    <p:sldId id="309" r:id="rId19"/>
    <p:sldId id="333" r:id="rId20"/>
    <p:sldId id="279" r:id="rId21"/>
    <p:sldId id="317" r:id="rId22"/>
    <p:sldId id="334" r:id="rId23"/>
    <p:sldId id="282" r:id="rId24"/>
    <p:sldId id="283" r:id="rId25"/>
    <p:sldId id="284" r:id="rId26"/>
    <p:sldId id="337" r:id="rId27"/>
    <p:sldId id="286" r:id="rId28"/>
    <p:sldId id="336" r:id="rId29"/>
  </p:sldIdLst>
  <p:sldSz cx="12192000" cy="6858000"/>
  <p:notesSz cx="6858000" cy="9144000"/>
  <p:embeddedFontLst>
    <p:embeddedFont>
      <p:font typeface="Source Han Sans CN Bold" panose="02010600030101010101" charset="-122"/>
      <p:bold r:id="rId31"/>
    </p:embeddedFont>
    <p:embeddedFont>
      <p:font typeface="思源黑体 CN Bold" panose="02010600030101010101" charset="-122"/>
      <p:bold r:id="rId32"/>
    </p:embeddedFont>
    <p:embeddedFont>
      <p:font typeface="思源黑体 CN Medium" panose="02010600030101010101" charset="-122"/>
      <p:regular r:id="rId33"/>
    </p:embeddedFont>
    <p:embeddedFont>
      <p:font typeface="Calibri" panose="020F0502020204030204" pitchFamily="34" charset="0"/>
      <p:regular r:id="rId34"/>
      <p:bold r:id="rId35"/>
      <p:italic r:id="rId36"/>
      <p:boldItalic r:id="rId37"/>
    </p:embeddedFont>
    <p:embeddedFont>
      <p:font typeface="Calibri Light" panose="020F0302020204030204" pitchFamily="34" charset="0"/>
      <p:regular r:id="rId38"/>
      <p:italic r:id="rId39"/>
    </p:embeddedFont>
    <p:embeddedFont>
      <p:font typeface="Microsoft YaHei UI" panose="020B0503020204020204" pitchFamily="34" charset="-122"/>
      <p:regular r:id="rId40"/>
      <p:bold r:id="rId41"/>
    </p:embeddedFont>
    <p:embeddedFont>
      <p:font typeface="等线" panose="02010600030101010101" pitchFamily="2" charset="-122"/>
      <p:regular r:id="rId42"/>
      <p:bold r:id="rId43"/>
    </p:embeddedFont>
    <p:embeddedFont>
      <p:font typeface="黑体" panose="02010609060101010101" pitchFamily="49" charset="-122"/>
      <p:regular r:id="rId44"/>
    </p:embeddedFont>
    <p:embeddedFont>
      <p:font typeface="微软雅黑" panose="020B0503020204020204" pitchFamily="34" charset="-122"/>
      <p:regular r:id="rId45"/>
      <p:bold r:id="rId46"/>
    </p:embeddedFont>
    <p:embeddedFont>
      <p:font typeface="微软雅黑" panose="020B0503020204020204" pitchFamily="34" charset="-122"/>
      <p:regular r:id="rId45"/>
      <p:bold r:id="rId46"/>
    </p:embeddedFont>
  </p:embeddedFontLst>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54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63" autoAdjust="0"/>
    <p:restoredTop sz="81701" autoAdjust="0"/>
  </p:normalViewPr>
  <p:slideViewPr>
    <p:cSldViewPr snapToGrid="0" showGuides="1">
      <p:cViewPr varScale="1">
        <p:scale>
          <a:sx n="91" d="100"/>
          <a:sy n="91" d="100"/>
        </p:scale>
        <p:origin x="53" y="610"/>
      </p:cViewPr>
      <p:guideLst>
        <p:guide orient="horz" pos="346"/>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9B9EF-EF27-4B89-A7E5-FDC56579B93F}" type="datetimeFigureOut">
              <a:rPr lang="zh-CN" altLang="en-US" smtClean="0"/>
              <a:t>2026/1/29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E8B9B-4AB4-4F38-8841-CF56CEA917F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第一章 首页</a:t>
            </a:r>
            <a:r>
              <a:rPr lang="en"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备注内容：</a:t>
            </a:r>
            <a:endParaRPr lang="zh-CN" altLang="en-US" dirty="0">
              <a:effectLst/>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本系列</a:t>
            </a:r>
            <a:r>
              <a:rPr lang="en"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课件是图书</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Happy-LLM</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从零开始构建大模型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（朱信忠 宋志学 邹雨衡 编著，人民邮电出版社）的官方配套教学讲义</a:t>
            </a:r>
            <a:r>
              <a:rPr lang="en" altLang="zh-CN" sz="1200" b="0" i="0" kern="1200" dirty="0">
                <a:solidFill>
                  <a:schemeClr val="tx1"/>
                </a:solidFill>
                <a:effectLst/>
                <a:latin typeface="+mn-lt"/>
                <a:ea typeface="+mn-ea"/>
                <a:cs typeface="+mn-cs"/>
              </a:rPr>
              <a:t>PPT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专为授课教师、培训师及自学者设计，致力于提升教学效率与学习效果，衷心感谢您的选用。</a:t>
            </a:r>
            <a:endParaRPr lang="zh-CN" altLang="en-US" dirty="0">
              <a:effectLst/>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本章节配套</a:t>
            </a:r>
            <a:r>
              <a:rPr lang="en"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部分的内容框架、核心图文、教学逻辑由浙江省特级专家朱信忠教授团队的徐慧英副教授、黄训华讲师等规划、设计，课题组的王龙飞（</a:t>
            </a:r>
            <a:r>
              <a:rPr lang="en-US" altLang="zh-CN" sz="1200" b="0" i="0" kern="1200" dirty="0">
                <a:solidFill>
                  <a:schemeClr val="tx1"/>
                </a:solidFill>
                <a:effectLst/>
                <a:latin typeface="+mn-lt"/>
                <a:ea typeface="+mn-ea"/>
                <a:cs typeface="+mn-cs"/>
              </a:rPr>
              <a:t>2025</a:t>
            </a:r>
            <a:r>
              <a:rPr lang="zh-CN" altLang="en-US" sz="1200" b="0" i="0" kern="1200" dirty="0">
                <a:solidFill>
                  <a:schemeClr val="tx1"/>
                </a:solidFill>
                <a:effectLst/>
                <a:latin typeface="+mn-lt"/>
                <a:ea typeface="+mn-ea"/>
                <a:cs typeface="+mn-cs"/>
              </a:rPr>
              <a:t>级博士研究生）等主力完成。</a:t>
            </a:r>
            <a:endParaRPr lang="zh-CN" altLang="en-US" dirty="0">
              <a:effectLst/>
            </a:endParaRPr>
          </a:p>
          <a:p>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资源获取链接：</a:t>
            </a:r>
            <a:r>
              <a:rPr lang="en" altLang="zh-CN" sz="1200" b="0" i="0" kern="1200" dirty="0">
                <a:solidFill>
                  <a:schemeClr val="tx1"/>
                </a:solidFill>
                <a:effectLst/>
                <a:latin typeface="+mn-lt"/>
                <a:ea typeface="+mn-ea"/>
                <a:cs typeface="+mn-cs"/>
              </a:rPr>
              <a:t>https://</a:t>
            </a:r>
            <a:r>
              <a:rPr lang="en" altLang="zh-CN" sz="1200" b="0" i="0" kern="1200" dirty="0" err="1">
                <a:solidFill>
                  <a:schemeClr val="tx1"/>
                </a:solidFill>
                <a:effectLst/>
                <a:latin typeface="+mn-lt"/>
                <a:ea typeface="+mn-ea"/>
                <a:cs typeface="+mn-cs"/>
              </a:rPr>
              <a:t>github.com</a:t>
            </a:r>
            <a:r>
              <a:rPr lang="en" altLang="zh-CN" sz="1200" b="0" i="0" kern="1200" dirty="0">
                <a:solidFill>
                  <a:schemeClr val="tx1"/>
                </a:solidFill>
                <a:effectLst/>
                <a:latin typeface="+mn-lt"/>
                <a:ea typeface="+mn-ea"/>
                <a:cs typeface="+mn-cs"/>
              </a:rPr>
              <a:t>/HZAI-ZJNU/happy-</a:t>
            </a:r>
            <a:r>
              <a:rPr lang="en" altLang="zh-CN" sz="1200" b="0" i="0" kern="1200" dirty="0" err="1">
                <a:solidFill>
                  <a:schemeClr val="tx1"/>
                </a:solidFill>
                <a:effectLst/>
                <a:latin typeface="+mn-lt"/>
                <a:ea typeface="+mn-ea"/>
                <a:cs typeface="+mn-cs"/>
              </a:rPr>
              <a:t>llm</a:t>
            </a:r>
            <a:r>
              <a:rPr lang="en" altLang="zh-CN" sz="1200" b="0" i="0" kern="1200" dirty="0">
                <a:solidFill>
                  <a:schemeClr val="tx1"/>
                </a:solidFill>
                <a:effectLst/>
                <a:latin typeface="+mn-lt"/>
                <a:ea typeface="+mn-ea"/>
                <a:cs typeface="+mn-cs"/>
              </a:rPr>
              <a:t>-ppt</a:t>
            </a:r>
            <a:endParaRPr lang="en" altLang="zh-CN" dirty="0">
              <a:effectLst/>
            </a:endParaRPr>
          </a:p>
          <a:p>
            <a:r>
              <a:rPr lang="en"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本书及配套</a:t>
            </a:r>
            <a:r>
              <a:rPr lang="en"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虽经努力，但成稿仓促，难免存在疏漏、不足甚至错误之处，为求完善，我们恳请您在使用过程中，将发现的任何问题（如内容错误、表述不清、设计缺陷等）反馈给我们（作者邮箱： </a:t>
            </a:r>
            <a:r>
              <a:rPr lang="en" altLang="zh-CN" sz="1200" b="0" i="0" kern="1200" dirty="0" err="1">
                <a:solidFill>
                  <a:schemeClr val="tx1"/>
                </a:solidFill>
                <a:effectLst/>
                <a:latin typeface="+mn-lt"/>
                <a:ea typeface="+mn-ea"/>
                <a:cs typeface="+mn-cs"/>
              </a:rPr>
              <a:t>zxz@zjnu.edu.cn</a:t>
            </a:r>
            <a:r>
              <a:rPr lang="en" altLang="zh-CN" sz="1200" b="0" i="0" kern="1200" dirty="0">
                <a:solidFill>
                  <a:schemeClr val="tx1"/>
                </a:solidFill>
                <a:effectLst/>
                <a:latin typeface="+mn-lt"/>
                <a:ea typeface="+mn-ea"/>
                <a:cs typeface="+mn-cs"/>
              </a:rPr>
              <a:t> </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反馈格式建议： 页码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幻灯片编号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具体问题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您的建议），我们都将虚心聆听，认真记录，并在后续版本中逐一完善。您的指正无比珍贵。</a:t>
            </a:r>
            <a:endParaRPr lang="zh-CN" altLang="en-US" dirty="0">
              <a:effectLst/>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本页备注内容可以删除。</a:t>
            </a:r>
            <a:endParaRPr lang="zh-CN" altLang="en-US" dirty="0">
              <a:effectLst/>
            </a:endParaRPr>
          </a:p>
        </p:txBody>
      </p:sp>
      <p:sp>
        <p:nvSpPr>
          <p:cNvPr id="4" name="灯片编号占位符 3"/>
          <p:cNvSpPr>
            <a:spLocks noGrp="1"/>
          </p:cNvSpPr>
          <p:nvPr>
            <p:ph type="sldNum" sz="quarter" idx="5"/>
          </p:nvPr>
        </p:nvSpPr>
        <p:spPr/>
        <p:txBody>
          <a:bodyPr/>
          <a:lstStyle/>
          <a:p>
            <a:fld id="{B69E8B9B-4AB4-4F38-8841-CF56CEA917F0}" type="slidenum">
              <a:rPr lang="zh-CN" altLang="en-US" smtClean="0"/>
              <a:t>1</a:t>
            </a:fld>
            <a:endParaRPr lang="zh-CN" altLang="en-US"/>
          </a:p>
        </p:txBody>
      </p:sp>
    </p:spTree>
    <p:extLst>
      <p:ext uri="{BB962C8B-B14F-4D97-AF65-F5344CB8AC3E}">
        <p14:creationId xmlns:p14="http://schemas.microsoft.com/office/powerpoint/2010/main" val="1988131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接下来我们不再按“历史”和“技术路线”来讲，而是按“任务类型”系统梳理 </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做什么事。</a:t>
            </a:r>
            <a:endParaRPr lang="en-US" altLang="zh-CN" b="1" dirty="0">
              <a:solidFill>
                <a:srgbClr val="3F3F46"/>
              </a:solidFill>
              <a:effectLst/>
              <a:latin typeface="Source Han Sans CN Bold" panose="020B0500000000000000" pitchFamily="34" charset="-128"/>
            </a:endParaRPr>
          </a:p>
          <a:p>
            <a:r>
              <a:rPr lang="zh-CN" altLang="en-US" b="1" dirty="0">
                <a:solidFill>
                  <a:srgbClr val="3F3F46"/>
                </a:solidFill>
                <a:effectLst/>
                <a:latin typeface="Source Han Sans CN Bold" panose="020B0500000000000000" pitchFamily="34" charset="-128"/>
              </a:rPr>
              <a:t>特别要注意的是，理解这些任务类型非常重要，后面无论是方法、模型还是实验，基本都服务于这些任务。</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10</a:t>
            </a:fld>
            <a:endParaRPr lang="zh-CN" altLang="en-US"/>
          </a:p>
        </p:txBody>
      </p:sp>
    </p:spTree>
    <p:extLst>
      <p:ext uri="{BB962C8B-B14F-4D97-AF65-F5344CB8AC3E}">
        <p14:creationId xmlns:p14="http://schemas.microsoft.com/office/powerpoint/2010/main" val="197408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首先，聚焦两个最基础的子任务：中文分词与子词切分，以及词性标注与句法分析。</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）中文分词与子词切分：中文本没有天然的词边界，需要先把“我爱自然语言处理”这样的句子切分成“我</a:t>
            </a:r>
            <a:r>
              <a:rPr lang="en-US" altLang="zh-CN" dirty="0"/>
              <a:t>/</a:t>
            </a:r>
            <a:r>
              <a:rPr lang="zh-CN" altLang="en-US" dirty="0"/>
              <a:t>爱</a:t>
            </a:r>
            <a:r>
              <a:rPr lang="en-US" altLang="zh-CN" dirty="0"/>
              <a:t>/</a:t>
            </a:r>
            <a:r>
              <a:rPr lang="zh-CN" altLang="en-US" dirty="0"/>
              <a:t>自然语言</a:t>
            </a:r>
            <a:r>
              <a:rPr lang="en-US" altLang="zh-CN" dirty="0"/>
              <a:t>/</a:t>
            </a:r>
            <a:r>
              <a:rPr lang="zh-CN" altLang="en-US" dirty="0"/>
              <a:t>处理”，才能进行后续分析。对与子词切分，如将“</a:t>
            </a:r>
            <a:r>
              <a:rPr lang="en-US" altLang="zh-CN" dirty="0"/>
              <a:t>unhappiness </a:t>
            </a:r>
            <a:r>
              <a:rPr lang="zh-CN" altLang="en-US" dirty="0"/>
              <a:t>切分成</a:t>
            </a:r>
            <a:r>
              <a:rPr lang="en-US" altLang="zh-CN" dirty="0"/>
              <a:t> un / </a:t>
            </a:r>
            <a:r>
              <a:rPr lang="en-US" altLang="zh-CN" dirty="0" err="1"/>
              <a:t>happi</a:t>
            </a:r>
            <a:r>
              <a:rPr lang="en-US" altLang="zh-CN" dirty="0"/>
              <a:t> / ness”</a:t>
            </a:r>
            <a:r>
              <a:rPr lang="zh-CN" altLang="en-US" dirty="0"/>
              <a:t>，通过拆分成更小单元，能更好处理未登录词和稀有词，提高模型泛化能力。</a:t>
            </a:r>
          </a:p>
          <a:p>
            <a:r>
              <a:rPr lang="en-US" altLang="zh-CN" dirty="0"/>
              <a:t>2</a:t>
            </a:r>
            <a:r>
              <a:rPr lang="zh-CN" altLang="en-US" dirty="0"/>
              <a:t>）词性标注与句法分析：用“他正在吃苹果”示例说明词性标注给每个词一个语法类别标签，如代词、副词、动词、名词等。进而通过句法分析还原句子的语法结构，其中，可以是短语结构，也可以是依存关系。</a:t>
            </a:r>
            <a:endParaRPr lang="en-US" altLang="zh-CN" dirty="0"/>
          </a:p>
          <a:p>
            <a:r>
              <a:rPr lang="zh-CN" altLang="en-US" b="1" dirty="0">
                <a:solidFill>
                  <a:srgbClr val="3F3F46"/>
                </a:solidFill>
                <a:effectLst/>
                <a:latin typeface="Source Han Sans CN Bold" panose="020B0500000000000000" pitchFamily="34" charset="-128"/>
              </a:rPr>
              <a:t>这些基础任务为后续所有高级理解和生成任务提供结构化“地基”。</a:t>
            </a:r>
            <a:endParaRPr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11</a:t>
            </a:fld>
            <a:endParaRPr lang="zh-CN" altLang="en-US"/>
          </a:p>
        </p:txBody>
      </p:sp>
    </p:spTree>
    <p:extLst>
      <p:ext uri="{BB962C8B-B14F-4D97-AF65-F5344CB8AC3E}">
        <p14:creationId xmlns:p14="http://schemas.microsoft.com/office/powerpoint/2010/main" val="3231594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然后是多种“理解层面”上的任务。</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）文本分类与情感分析：文本分类是把文本分配到预定义类别；情感分析则是其中一个特殊方向，关注情绪倾向，如褒贬等。</a:t>
            </a:r>
          </a:p>
          <a:p>
            <a:r>
              <a:rPr lang="en-US" altLang="zh-CN" dirty="0"/>
              <a:t>2</a:t>
            </a:r>
            <a:r>
              <a:rPr lang="zh-CN" altLang="en-US" dirty="0"/>
              <a:t>）命名实体识别与关系抽取：命名实体识别（</a:t>
            </a:r>
            <a:r>
              <a:rPr lang="en-US" altLang="zh-CN" dirty="0"/>
              <a:t>NER</a:t>
            </a:r>
            <a:r>
              <a:rPr lang="zh-CN" altLang="en-US" dirty="0"/>
              <a:t>）要在文本中识别出具有特定意义的实体；关系抽取则在识别实体的基础上，抽取实体之间的语义关系。</a:t>
            </a:r>
          </a:p>
          <a:p>
            <a:r>
              <a:rPr lang="en-US" altLang="zh-CN" dirty="0"/>
              <a:t>3</a:t>
            </a:r>
            <a:r>
              <a:rPr lang="zh-CN" altLang="en-US" dirty="0"/>
              <a:t>）语义角色标注与事件抽取：语义角色标注关注谓词与其他成分之间的语义关系，例如“谁做了什么，对谁，在什么时候、什么地点”等，而事件抽取则进一步识别文本中的特定事件及其参与者、时间、地点等要素。</a:t>
            </a:r>
          </a:p>
          <a:p>
            <a:r>
              <a:rPr lang="en-US" altLang="zh-CN" dirty="0"/>
              <a:t>4</a:t>
            </a:r>
            <a:r>
              <a:rPr lang="zh-CN" altLang="en-US" dirty="0"/>
              <a:t>）文本摘要与关键信息提取：文本摘要要将长文本压缩为短摘要，保留核心信息；关键信息提取更聚焦在从文本中提取特定类型的重要信息。</a:t>
            </a:r>
            <a:endParaRPr lang="en-US" altLang="zh-CN" dirty="0"/>
          </a:p>
          <a:p>
            <a:r>
              <a:rPr lang="zh-CN" altLang="en-US" b="1" dirty="0">
                <a:solidFill>
                  <a:srgbClr val="3F3F46"/>
                </a:solidFill>
                <a:effectLst/>
                <a:latin typeface="Source Han Sans CN Bold" panose="020B0500000000000000" pitchFamily="34" charset="-128"/>
              </a:rPr>
              <a:t>这些任务共同目标都是“从海量文本中自动抓住关键的结构和含义”。</a:t>
            </a:r>
            <a:endParaRPr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12</a:t>
            </a:fld>
            <a:endParaRPr lang="zh-CN" altLang="en-US"/>
          </a:p>
        </p:txBody>
      </p:sp>
    </p:spTree>
    <p:extLst>
      <p:ext uri="{BB962C8B-B14F-4D97-AF65-F5344CB8AC3E}">
        <p14:creationId xmlns:p14="http://schemas.microsoft.com/office/powerpoint/2010/main" val="398413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a:t>
            </a:r>
            <a:r>
              <a:rPr lang="zh-CN" altLang="en-US" b="1" dirty="0">
                <a:solidFill>
                  <a:srgbClr val="3F3F46"/>
                </a:solidFill>
                <a:effectLst/>
                <a:latin typeface="Source Han Sans CN Bold" panose="020B0500000000000000" pitchFamily="34" charset="-128"/>
              </a:rPr>
              <a:t>机器翻译、对话系统、自动问答及知识图谱应用。</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）机器翻译：这是 </a:t>
            </a:r>
            <a:r>
              <a:rPr lang="en-US" altLang="zh-CN" dirty="0"/>
              <a:t>NLP </a:t>
            </a:r>
            <a:r>
              <a:rPr lang="zh-CN" altLang="en-US" dirty="0"/>
              <a:t>领域最早也是最经典的问题之一，任务是将一种自然语言自动转换成另一种。</a:t>
            </a:r>
          </a:p>
          <a:p>
            <a:r>
              <a:rPr lang="en-US" altLang="zh-CN" dirty="0"/>
              <a:t>2</a:t>
            </a:r>
            <a:r>
              <a:rPr lang="zh-CN" altLang="en-US" dirty="0"/>
              <a:t>）对话系统与聊天机器人</a:t>
            </a:r>
            <a:r>
              <a:rPr lang="en-US" altLang="zh-CN" dirty="0"/>
              <a:t>: </a:t>
            </a:r>
            <a:r>
              <a:rPr lang="zh-CN" altLang="en-US" dirty="0"/>
              <a:t>对话系统的目标是构建能与人自然交互的智能系统，大致分为任务导向型（帮助完成特定任务）和开放域聊天机器人（更自由的闲聊）。</a:t>
            </a:r>
          </a:p>
          <a:p>
            <a:r>
              <a:rPr lang="en-US" altLang="zh-CN" dirty="0"/>
              <a:t>3</a:t>
            </a:r>
            <a:r>
              <a:rPr lang="zh-CN" altLang="en-US" dirty="0"/>
              <a:t>）自动问答及知识图谱应用</a:t>
            </a:r>
            <a:r>
              <a:rPr lang="en-US" altLang="zh-CN" dirty="0"/>
              <a:t>: </a:t>
            </a:r>
            <a:r>
              <a:rPr lang="zh-CN" altLang="en-US" dirty="0"/>
              <a:t>自动问答系统要理解用户自然语言问题并给出准确答案，按知识来源可以分为：基于文本、基于知识库、基于知识图谱三类。知识图谱的引入能够提升问答的准确性和可解释性，支持多跳推理和知识密集型问答。</a:t>
            </a:r>
            <a:endParaRPr lang="en-US" altLang="zh-CN" dirty="0"/>
          </a:p>
          <a:p>
            <a:r>
              <a:rPr lang="zh-CN" altLang="en-US" b="1" dirty="0">
                <a:solidFill>
                  <a:srgbClr val="3F3F46"/>
                </a:solidFill>
                <a:effectLst/>
                <a:latin typeface="Source Han Sans CN Bold" panose="020B0500000000000000" pitchFamily="34" charset="-128"/>
              </a:rPr>
              <a:t>这些任务更接近用户直接感知的“智能交互”，是 </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能力直接呈现给用户的窗口。</a:t>
            </a:r>
            <a:endParaRPr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13</a:t>
            </a:fld>
            <a:endParaRPr lang="zh-CN" altLang="en-US"/>
          </a:p>
        </p:txBody>
      </p:sp>
    </p:spTree>
    <p:extLst>
      <p:ext uri="{BB962C8B-B14F-4D97-AF65-F5344CB8AC3E}">
        <p14:creationId xmlns:p14="http://schemas.microsoft.com/office/powerpoint/2010/main" val="1903647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接下来是从“任务视角”切换到“表示视角”。</a:t>
            </a:r>
            <a:endParaRPr lang="en-US" altLang="zh-CN" b="1" dirty="0">
              <a:solidFill>
                <a:srgbClr val="3F3F46"/>
              </a:solidFill>
              <a:effectLst/>
              <a:latin typeface="Source Han Sans CN Bold" panose="020B0500000000000000" pitchFamily="34" charset="-128"/>
            </a:endParaRPr>
          </a:p>
          <a:p>
            <a:r>
              <a:rPr lang="zh-CN" altLang="en-US" b="1" dirty="0">
                <a:solidFill>
                  <a:srgbClr val="3F3F46"/>
                </a:solidFill>
                <a:effectLst/>
                <a:latin typeface="Source Han Sans CN Bold" panose="020B0500000000000000" pitchFamily="34" charset="-128"/>
              </a:rPr>
              <a:t>刚才讲的各种任务，背后有一个共同前提</a:t>
            </a:r>
            <a:r>
              <a:rPr lang="en-US" altLang="zh-CN" b="1" dirty="0">
                <a:solidFill>
                  <a:srgbClr val="3F3F46"/>
                </a:solidFill>
                <a:effectLst/>
                <a:latin typeface="Source Han Sans CN Bold" panose="020B0500000000000000" pitchFamily="34" charset="-128"/>
              </a:rPr>
              <a:t>——</a:t>
            </a:r>
            <a:r>
              <a:rPr lang="zh-CN" altLang="en-US" b="1" dirty="0">
                <a:solidFill>
                  <a:srgbClr val="3F3F46"/>
                </a:solidFill>
                <a:effectLst/>
                <a:latin typeface="Source Han Sans CN Bold" panose="020B0500000000000000" pitchFamily="34" charset="-128"/>
              </a:rPr>
              <a:t>必须先把文本表示成计算机能处理的形式。</a:t>
            </a:r>
            <a:endParaRPr lang="en-US" altLang="zh-CN" b="1" dirty="0">
              <a:solidFill>
                <a:srgbClr val="3F3F46"/>
              </a:solidFill>
              <a:effectLst/>
              <a:latin typeface="Source Han Sans CN Bold" panose="020B0500000000000000" pitchFamily="34" charset="-128"/>
            </a:endParaRPr>
          </a:p>
          <a:p>
            <a:r>
              <a:rPr lang="zh-CN" altLang="en-US" b="1" dirty="0">
                <a:solidFill>
                  <a:srgbClr val="3F3F46"/>
                </a:solidFill>
                <a:effectLst/>
                <a:latin typeface="Source Han Sans CN Bold" panose="020B0500000000000000" pitchFamily="34" charset="-128"/>
              </a:rPr>
              <a:t>这一节我们会从传统的离散表示方法讲起，包括向量空间模型、</a:t>
            </a:r>
            <a:r>
              <a:rPr lang="en-US" altLang="zh-CN" b="1" dirty="0">
                <a:solidFill>
                  <a:srgbClr val="3F3F46"/>
                </a:solidFill>
                <a:effectLst/>
                <a:latin typeface="Source Han Sans CN Bold" panose="020B0500000000000000" pitchFamily="34" charset="-128"/>
              </a:rPr>
              <a:t>N-gram </a:t>
            </a:r>
            <a:r>
              <a:rPr lang="zh-CN" altLang="en-US" b="1" dirty="0">
                <a:solidFill>
                  <a:srgbClr val="3F3F46"/>
                </a:solidFill>
                <a:effectLst/>
                <a:latin typeface="Source Han Sans CN Bold" panose="020B0500000000000000" pitchFamily="34" charset="-128"/>
              </a:rPr>
              <a:t>语言模型、主题模型等，再讲到它们的局限性，然后过渡到词向量和现代语言模型。</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14</a:t>
            </a:fld>
            <a:endParaRPr lang="zh-CN" altLang="en-US"/>
          </a:p>
        </p:txBody>
      </p:sp>
    </p:spTree>
    <p:extLst>
      <p:ext uri="{BB962C8B-B14F-4D97-AF65-F5344CB8AC3E}">
        <p14:creationId xmlns:p14="http://schemas.microsoft.com/office/powerpoint/2010/main" val="452883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a:t>
            </a:r>
            <a:r>
              <a:rPr lang="zh-CN" altLang="en-US" b="1" dirty="0">
                <a:solidFill>
                  <a:srgbClr val="3F3F46"/>
                </a:solidFill>
                <a:effectLst/>
                <a:latin typeface="Source Han Sans CN Bold" panose="020B0500000000000000" pitchFamily="34" charset="-128"/>
              </a:rPr>
              <a:t>离散表示与其局限。有以下几个视角：</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）向量空间模型：说明基本思想是把文本表示为向量空间中的点，通过向量间相似度衡量文本相关性。</a:t>
            </a:r>
          </a:p>
          <a:p>
            <a:r>
              <a:rPr lang="en-US" altLang="zh-CN" dirty="0"/>
              <a:t>2</a:t>
            </a:r>
            <a:r>
              <a:rPr lang="zh-CN" altLang="en-US" dirty="0"/>
              <a:t>）</a:t>
            </a:r>
            <a:r>
              <a:rPr lang="en-US" altLang="zh-CN" dirty="0"/>
              <a:t>N-gram </a:t>
            </a:r>
            <a:r>
              <a:rPr lang="zh-CN" altLang="en-US" dirty="0"/>
              <a:t>语言模型：强调基于马尔可夫假设，认为一个词的概率只与前面有限几个（前 </a:t>
            </a:r>
            <a:r>
              <a:rPr lang="en-US" altLang="zh-CN" dirty="0"/>
              <a:t>N−1 </a:t>
            </a:r>
            <a:r>
              <a:rPr lang="zh-CN" altLang="en-US" dirty="0"/>
              <a:t>个）词有关，用来建模序列中下一个词出现的概率。</a:t>
            </a:r>
          </a:p>
          <a:p>
            <a:r>
              <a:rPr lang="en-US" altLang="zh-CN" dirty="0"/>
              <a:t>3</a:t>
            </a:r>
            <a:r>
              <a:rPr lang="zh-CN" altLang="en-US" dirty="0"/>
              <a:t>）离散表示方法与主题模型：指出这类方法把文本表示为高维稀疏向量，每一维对应一个词或特征；主题模型则是一种无监督学习方法，用于从文本集合中挖掘潜在主题结构。</a:t>
            </a:r>
          </a:p>
          <a:p>
            <a:r>
              <a:rPr lang="en-US" altLang="zh-CN" dirty="0"/>
              <a:t>4</a:t>
            </a:r>
            <a:r>
              <a:rPr lang="zh-CN" altLang="en-US" dirty="0"/>
              <a:t>）离散表示的局限性：点出维度灾难、数据稀疏、语义鸿沟等问题，这些都限制了性能和泛化能力。</a:t>
            </a:r>
            <a:endParaRPr lang="en-US" altLang="zh-CN" dirty="0"/>
          </a:p>
          <a:p>
            <a:r>
              <a:rPr lang="zh-CN" altLang="en-US" b="1" dirty="0">
                <a:solidFill>
                  <a:srgbClr val="3F3F46"/>
                </a:solidFill>
                <a:effectLst/>
                <a:latin typeface="Source Han Sans CN Bold" panose="020B0500000000000000" pitchFamily="34" charset="-128"/>
              </a:rPr>
              <a:t>正是这些局限推动了分布式词向量和新的表示方式的出现。</a:t>
            </a:r>
            <a:endParaRPr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15</a:t>
            </a:fld>
            <a:endParaRPr lang="zh-CN" altLang="en-US"/>
          </a:p>
        </p:txBody>
      </p:sp>
    </p:spTree>
    <p:extLst>
      <p:ext uri="{BB962C8B-B14F-4D97-AF65-F5344CB8AC3E}">
        <p14:creationId xmlns:p14="http://schemas.microsoft.com/office/powerpoint/2010/main" val="247941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其次是 </a:t>
            </a:r>
            <a:r>
              <a:rPr lang="en-US" altLang="zh-CN" b="1" dirty="0">
                <a:solidFill>
                  <a:srgbClr val="3F3F46"/>
                </a:solidFill>
                <a:effectLst/>
                <a:latin typeface="Source Han Sans CN Bold" panose="020B0500000000000000" pitchFamily="34" charset="-128"/>
              </a:rPr>
              <a:t>Word2Vec</a:t>
            </a:r>
            <a:r>
              <a:rPr lang="zh-CN" altLang="en-US" b="1" dirty="0">
                <a:solidFill>
                  <a:srgbClr val="3F3F46"/>
                </a:solidFill>
                <a:effectLst/>
                <a:latin typeface="Source Han Sans CN Bold" panose="020B0500000000000000" pitchFamily="34" charset="-128"/>
              </a:rPr>
              <a:t>、</a:t>
            </a:r>
            <a:r>
              <a:rPr lang="en-US" altLang="zh-CN" b="1" dirty="0" err="1">
                <a:solidFill>
                  <a:srgbClr val="3F3F46"/>
                </a:solidFill>
                <a:effectLst/>
                <a:latin typeface="Source Han Sans CN Bold" panose="020B0500000000000000" pitchFamily="34" charset="-128"/>
              </a:rPr>
              <a:t>GloVe</a:t>
            </a:r>
            <a:r>
              <a:rPr lang="en-US" altLang="zh-CN" b="1" dirty="0">
                <a:solidFill>
                  <a:srgbClr val="3F3F46"/>
                </a:solidFill>
                <a:effectLst/>
                <a:latin typeface="Source Han Sans CN Bold" panose="020B0500000000000000" pitchFamily="34" charset="-128"/>
              </a:rPr>
              <a:t> </a:t>
            </a:r>
            <a:r>
              <a:rPr lang="zh-CN" altLang="en-US" b="1" dirty="0">
                <a:solidFill>
                  <a:srgbClr val="3F3F46"/>
                </a:solidFill>
                <a:effectLst/>
                <a:latin typeface="Source Han Sans CN Bold" panose="020B0500000000000000" pitchFamily="34" charset="-128"/>
              </a:rPr>
              <a:t>以及词嵌入的特性与局限。</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a:t>
            </a:r>
            <a:r>
              <a:rPr lang="en-US" altLang="zh-CN" dirty="0"/>
              <a:t>Word2Vec </a:t>
            </a:r>
            <a:r>
              <a:rPr lang="zh-CN" altLang="en-US" dirty="0"/>
              <a:t>与 </a:t>
            </a:r>
            <a:r>
              <a:rPr lang="en-US" altLang="zh-CN" dirty="0" err="1"/>
              <a:t>GloVe</a:t>
            </a:r>
            <a:r>
              <a:rPr lang="zh-CN" altLang="en-US" dirty="0"/>
              <a:t>：</a:t>
            </a:r>
            <a:r>
              <a:rPr lang="en-US" altLang="zh-CN" dirty="0"/>
              <a:t>Word2Vec </a:t>
            </a:r>
            <a:r>
              <a:rPr lang="zh-CN" altLang="en-US" dirty="0"/>
              <a:t>是 </a:t>
            </a:r>
            <a:r>
              <a:rPr lang="en-US" altLang="zh-CN" dirty="0"/>
              <a:t>2013 </a:t>
            </a:r>
            <a:r>
              <a:rPr lang="zh-CN" altLang="en-US" dirty="0"/>
              <a:t>年提出的词嵌入方法，通过神经网络来学习词的分布式表示；</a:t>
            </a:r>
            <a:r>
              <a:rPr lang="en-US" altLang="zh-CN" dirty="0" err="1"/>
              <a:t>GloVe</a:t>
            </a:r>
            <a:r>
              <a:rPr lang="en-US" altLang="zh-CN" dirty="0"/>
              <a:t> </a:t>
            </a:r>
            <a:r>
              <a:rPr lang="zh-CN" altLang="en-US" dirty="0"/>
              <a:t>则结合全局统计信息和局部上下文信息，在某些任务上表现更好。</a:t>
            </a:r>
          </a:p>
          <a:p>
            <a:r>
              <a:rPr lang="en-US" altLang="zh-CN" dirty="0"/>
              <a:t>2</a:t>
            </a:r>
            <a:r>
              <a:rPr lang="zh-CN" altLang="en-US" dirty="0"/>
              <a:t>）词嵌入的语义特性：词向量能够捕捉同义词、近义词、反义词以及上下位等语义关系；向量的“算术运算”在一定程度上反映语义关系，这使得它们在语义相似度计算、类比推理和信息检索中表现出色。</a:t>
            </a:r>
          </a:p>
          <a:p>
            <a:r>
              <a:rPr lang="en-US" altLang="zh-CN" dirty="0"/>
              <a:t>3</a:t>
            </a:r>
            <a:r>
              <a:rPr lang="zh-CN" altLang="en-US" dirty="0"/>
              <a:t>）词嵌入的局限性：然而，这种静态词向量无法处理一词多义，也缺乏上下文感知能力，难以反映同一个词在不同语境中的不同含义。</a:t>
            </a:r>
            <a:endParaRPr lang="en-US" altLang="zh-CN" dirty="0"/>
          </a:p>
          <a:p>
            <a:r>
              <a:rPr lang="zh-CN" altLang="en-US" b="1" dirty="0">
                <a:solidFill>
                  <a:srgbClr val="3F3F46"/>
                </a:solidFill>
                <a:effectLst/>
                <a:latin typeface="Source Han Sans CN Bold" panose="020B0500000000000000" pitchFamily="34" charset="-128"/>
              </a:rPr>
              <a:t>为了解决这些问题，就出现了后面要讲的上下文相关表示。</a:t>
            </a:r>
            <a:endParaRPr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16</a:t>
            </a:fld>
            <a:endParaRPr lang="zh-CN" altLang="en-US"/>
          </a:p>
        </p:txBody>
      </p:sp>
    </p:spTree>
    <p:extLst>
      <p:ext uri="{BB962C8B-B14F-4D97-AF65-F5344CB8AC3E}">
        <p14:creationId xmlns:p14="http://schemas.microsoft.com/office/powerpoint/2010/main" val="774582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solidFill>
                  <a:srgbClr val="3F3F46"/>
                </a:solidFill>
                <a:effectLst/>
                <a:latin typeface="Source Han Sans CN Bold" panose="020B0500000000000000" pitchFamily="34" charset="-128"/>
              </a:rPr>
              <a:t>最后，上下文相关是文本表示发展的一大转折点。</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）文本表示就是把字、词、短语、句子以及它们的关系和结构，转换成向量、矩阵等计算机可处理的形式。这一技术从规则方法到统计再到深度学习，经历了多个阶段演进。</a:t>
            </a:r>
          </a:p>
          <a:p>
            <a:r>
              <a:rPr lang="en-US" altLang="zh-CN" dirty="0"/>
              <a:t>2</a:t>
            </a:r>
            <a:r>
              <a:rPr lang="zh-CN" altLang="en-US" dirty="0"/>
              <a:t>）其中，</a:t>
            </a:r>
            <a:r>
              <a:rPr lang="en-US" altLang="zh-CN" dirty="0" err="1"/>
              <a:t>ELMo</a:t>
            </a:r>
            <a:r>
              <a:rPr lang="en-US" altLang="zh-CN" dirty="0"/>
              <a:t> </a:t>
            </a:r>
            <a:r>
              <a:rPr lang="zh-CN" altLang="en-US" dirty="0"/>
              <a:t>是 </a:t>
            </a:r>
            <a:r>
              <a:rPr lang="en-US" altLang="zh-CN" dirty="0"/>
              <a:t>2018 </a:t>
            </a:r>
            <a:r>
              <a:rPr lang="zh-CN" altLang="en-US" dirty="0"/>
              <a:t>年提出的，用双向 </a:t>
            </a:r>
            <a:r>
              <a:rPr lang="en-US" altLang="zh-CN" dirty="0"/>
              <a:t>LSTM </a:t>
            </a:r>
            <a:r>
              <a:rPr lang="zh-CN" altLang="en-US" dirty="0"/>
              <a:t>语言模型生成词的上下文相关表示。它的关键特征是：同一个词在不同语境下有不同向量，可以很好处理一词多义问题，并显著提升多种 </a:t>
            </a:r>
            <a:r>
              <a:rPr lang="en-US" altLang="zh-CN" dirty="0"/>
              <a:t>NLP </a:t>
            </a:r>
            <a:r>
              <a:rPr lang="zh-CN" altLang="en-US" dirty="0"/>
              <a:t>任务性能。</a:t>
            </a:r>
          </a:p>
          <a:p>
            <a:r>
              <a:rPr lang="en-US" altLang="zh-CN" dirty="0"/>
              <a:t>3</a:t>
            </a:r>
            <a:r>
              <a:rPr lang="zh-CN" altLang="en-US" dirty="0"/>
              <a:t>）以及，</a:t>
            </a:r>
            <a:r>
              <a:rPr lang="en-US" altLang="zh-CN" dirty="0"/>
              <a:t>BERT </a:t>
            </a:r>
            <a:r>
              <a:rPr lang="zh-CN" altLang="en-US" dirty="0"/>
              <a:t>同样在 </a:t>
            </a:r>
            <a:r>
              <a:rPr lang="en-US" altLang="zh-CN" dirty="0"/>
              <a:t>2018 </a:t>
            </a:r>
            <a:r>
              <a:rPr lang="zh-CN" altLang="en-US" dirty="0"/>
              <a:t>年提出，基于 </a:t>
            </a:r>
            <a:r>
              <a:rPr lang="en-US" altLang="zh-CN" dirty="0"/>
              <a:t>Transformer</a:t>
            </a:r>
            <a:r>
              <a:rPr lang="zh-CN" altLang="en-US" dirty="0"/>
              <a:t>，利用双向上下文建模和掩码语言模型预训练任务，生成深度上下文相关的表示。它提出了“预训练</a:t>
            </a:r>
            <a:r>
              <a:rPr lang="en-US" altLang="zh-CN" dirty="0"/>
              <a:t>+</a:t>
            </a:r>
            <a:r>
              <a:rPr lang="zh-CN" altLang="en-US" dirty="0"/>
              <a:t>微调”的范式，在几乎所有 </a:t>
            </a:r>
            <a:r>
              <a:rPr lang="en-US" altLang="zh-CN" dirty="0"/>
              <a:t>NLP </a:t>
            </a:r>
            <a:r>
              <a:rPr lang="zh-CN" altLang="en-US" dirty="0"/>
              <a:t>任务上取得突破，引发预训练语言模型研究热潮。</a:t>
            </a:r>
            <a:endParaRPr lang="en-US" altLang="zh-CN" dirty="0"/>
          </a:p>
          <a:p>
            <a:r>
              <a:rPr lang="zh-CN" altLang="en-US" b="1" dirty="0">
                <a:solidFill>
                  <a:srgbClr val="3F3F46"/>
                </a:solidFill>
                <a:effectLst/>
                <a:latin typeface="Source Han Sans CN Bold" panose="020B0500000000000000" pitchFamily="34" charset="-128"/>
              </a:rPr>
              <a:t>总的来说，</a:t>
            </a:r>
            <a:r>
              <a:rPr lang="en-US" altLang="zh-CN" b="1" dirty="0">
                <a:solidFill>
                  <a:srgbClr val="3F3F46"/>
                </a:solidFill>
                <a:effectLst/>
                <a:latin typeface="Source Han Sans CN Bold" panose="020B0500000000000000" pitchFamily="34" charset="-128"/>
              </a:rPr>
              <a:t>NLP</a:t>
            </a:r>
            <a:r>
              <a:rPr lang="zh-CN" altLang="en-US" b="1" dirty="0">
                <a:solidFill>
                  <a:srgbClr val="3F3F46"/>
                </a:solidFill>
                <a:effectLst/>
                <a:latin typeface="Source Han Sans CN Bold" panose="020B0500000000000000" pitchFamily="34" charset="-128"/>
              </a:rPr>
              <a:t>技术已经从“静态词向量”走向“上下文动态表示”的思想飞跃。</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3F3F46"/>
                </a:solidFill>
                <a:effectLst/>
                <a:latin typeface="Source Han Sans CN Bold" panose="020B0500000000000000" pitchFamily="34" charset="-128"/>
              </a:rPr>
              <a:t>接下来会分成“当前技术挑战”和“未来发展趋势”两部分，辅助大家理解“难点”和“趋势”，有助于大家未来选择研究方向或应用创新的切入点。</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18</a:t>
            </a:fld>
            <a:endParaRPr lang="zh-CN" altLang="en-US"/>
          </a:p>
        </p:txBody>
      </p:sp>
    </p:spTree>
    <p:extLst>
      <p:ext uri="{BB962C8B-B14F-4D97-AF65-F5344CB8AC3E}">
        <p14:creationId xmlns:p14="http://schemas.microsoft.com/office/powerpoint/2010/main" val="3354240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当前 </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面临的几个关键挑战：</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）语义理解与推理能力不足：模型难以达到人类级别的语义理解，对复杂上下文、抽象概念和隐喻表达处理有限，尤其在需要常识推理和丰富世界知识的任务上表现不够理想。</a:t>
            </a:r>
          </a:p>
          <a:p>
            <a:r>
              <a:rPr lang="en-US" altLang="zh-CN" dirty="0"/>
              <a:t>2</a:t>
            </a:r>
            <a:r>
              <a:rPr lang="zh-CN" altLang="en-US" dirty="0"/>
              <a:t>）数据质量与标注瓶颈：</a:t>
            </a:r>
            <a:r>
              <a:rPr lang="en-US" altLang="zh-CN" dirty="0"/>
              <a:t>NLP </a:t>
            </a:r>
            <a:r>
              <a:rPr lang="zh-CN" altLang="en-US" dirty="0"/>
              <a:t>模型性能高度依赖高质量标注数据，但低资源语言和特定领域往往缺乏足够数据。同时，数据中的偏见和噪声会影响模型的公平性和可靠性。</a:t>
            </a:r>
          </a:p>
          <a:p>
            <a:r>
              <a:rPr lang="en-US" altLang="zh-CN" dirty="0"/>
              <a:t>3</a:t>
            </a:r>
            <a:r>
              <a:rPr lang="zh-CN" altLang="en-US" dirty="0"/>
              <a:t>）模型可解释性与鲁棒性问题：当前很多模型是“黑盒”，缺乏透明度和可解释性，很难准确说明决策依据；此外，对输入的微小扰动、对抗攻击较为敏感，鲁棒性不足。</a:t>
            </a:r>
          </a:p>
          <a:p>
            <a:r>
              <a:rPr lang="en-US" altLang="zh-CN" dirty="0"/>
              <a:t>4</a:t>
            </a:r>
            <a:r>
              <a:rPr lang="zh-CN" altLang="en-US" dirty="0"/>
              <a:t>）多语言与跨文化处理：对大多数低资源语言的支持仍很有限，跨文化处理面临语义、表达习惯等多重挑战。</a:t>
            </a:r>
            <a:endParaRPr lang="en-US" altLang="zh-CN"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19</a:t>
            </a:fld>
            <a:endParaRPr lang="zh-CN" altLang="en-US"/>
          </a:p>
        </p:txBody>
      </p:sp>
    </p:spTree>
    <p:extLst>
      <p:ext uri="{BB962C8B-B14F-4D97-AF65-F5344CB8AC3E}">
        <p14:creationId xmlns:p14="http://schemas.microsoft.com/office/powerpoint/2010/main" val="353252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本章分为七个部分：</a:t>
            </a:r>
            <a:endParaRPr lang="en-US" altLang="zh-CN" b="1" dirty="0">
              <a:solidFill>
                <a:srgbClr val="3F3F46"/>
              </a:solidFill>
              <a:effectLst/>
              <a:latin typeface="Source Han Sans CN Bold" panose="020B0500000000000000" pitchFamily="34" charset="-128"/>
            </a:endParaRPr>
          </a:p>
          <a:p>
            <a:r>
              <a:rPr lang="en-US" altLang="zh-CN" dirty="0"/>
              <a:t>1.1 </a:t>
            </a:r>
            <a:r>
              <a:rPr lang="zh-CN" altLang="en-US" dirty="0"/>
              <a:t>概述</a:t>
            </a:r>
            <a:r>
              <a:rPr lang="zh-CN" altLang="en-US" b="1" dirty="0">
                <a:solidFill>
                  <a:srgbClr val="3F3F46"/>
                </a:solidFill>
                <a:effectLst/>
                <a:latin typeface="Source Han Sans CN Bold" panose="020B0500000000000000" pitchFamily="34" charset="-128"/>
              </a:rPr>
              <a:t>，回答“</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是什么、有什么用”；</a:t>
            </a:r>
            <a:br>
              <a:rPr lang="zh-CN" altLang="en-US" dirty="0"/>
            </a:br>
            <a:r>
              <a:rPr lang="en-US" altLang="zh-CN" dirty="0"/>
              <a:t>1.2 </a:t>
            </a:r>
            <a:r>
              <a:rPr lang="zh-CN" altLang="en-US" dirty="0"/>
              <a:t>发展历程</a:t>
            </a:r>
            <a:r>
              <a:rPr lang="zh-CN" altLang="en-US" b="1" dirty="0">
                <a:solidFill>
                  <a:srgbClr val="3F3F46"/>
                </a:solidFill>
                <a:effectLst/>
                <a:latin typeface="Source Han Sans CN Bold" panose="020B0500000000000000" pitchFamily="34" charset="-128"/>
              </a:rPr>
              <a:t>，从历史视角看技术如何一步步演进；</a:t>
            </a:r>
            <a:br>
              <a:rPr lang="zh-CN" altLang="en-US" dirty="0"/>
            </a:br>
            <a:r>
              <a:rPr lang="en-US" altLang="zh-CN" dirty="0"/>
              <a:t>1.3 </a:t>
            </a:r>
            <a:r>
              <a:rPr lang="zh-CN" altLang="en-US" dirty="0"/>
              <a:t>核心任务</a:t>
            </a:r>
            <a:r>
              <a:rPr lang="zh-CN" altLang="en-US" b="1" dirty="0">
                <a:solidFill>
                  <a:srgbClr val="3F3F46"/>
                </a:solidFill>
                <a:effectLst/>
                <a:latin typeface="Source Han Sans CN Bold" panose="020B0500000000000000" pitchFamily="34" charset="-128"/>
              </a:rPr>
              <a:t>，系统罗列 </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中常见、典型的任务类型；</a:t>
            </a:r>
            <a:br>
              <a:rPr lang="zh-CN" altLang="en-US" dirty="0"/>
            </a:br>
            <a:r>
              <a:rPr lang="en-US" altLang="zh-CN" dirty="0"/>
              <a:t>1.4 </a:t>
            </a:r>
            <a:r>
              <a:rPr lang="zh-CN" altLang="en-US" dirty="0"/>
              <a:t>文本表示技术</a:t>
            </a:r>
            <a:r>
              <a:rPr lang="zh-CN" altLang="en-US" b="1" dirty="0">
                <a:solidFill>
                  <a:srgbClr val="3F3F46"/>
                </a:solidFill>
                <a:effectLst/>
                <a:latin typeface="Source Han Sans CN Bold" panose="020B0500000000000000" pitchFamily="34" charset="-128"/>
              </a:rPr>
              <a:t>，说明文本是怎么变成可计算的形式；</a:t>
            </a:r>
            <a:br>
              <a:rPr lang="zh-CN" altLang="en-US" dirty="0"/>
            </a:br>
            <a:r>
              <a:rPr lang="en-US" altLang="zh-CN" dirty="0"/>
              <a:t>1.5 </a:t>
            </a:r>
            <a:r>
              <a:rPr lang="zh-CN" altLang="en-US" dirty="0"/>
              <a:t>技术挑战与未来展望</a:t>
            </a:r>
            <a:r>
              <a:rPr lang="zh-CN" altLang="en-US" b="1" dirty="0">
                <a:solidFill>
                  <a:srgbClr val="3F3F46"/>
                </a:solidFill>
                <a:effectLst/>
                <a:latin typeface="Source Han Sans CN Bold" panose="020B0500000000000000" pitchFamily="34" charset="-128"/>
              </a:rPr>
              <a:t>，看清现阶段的瓶颈与趋势；</a:t>
            </a:r>
            <a:br>
              <a:rPr lang="zh-CN" altLang="en-US" dirty="0"/>
            </a:br>
            <a:r>
              <a:rPr lang="en-US" altLang="zh-CN" dirty="0"/>
              <a:t>1.6 </a:t>
            </a:r>
            <a:r>
              <a:rPr lang="zh-CN" altLang="en-US" dirty="0"/>
              <a:t>工具与实践</a:t>
            </a:r>
            <a:r>
              <a:rPr lang="zh-CN" altLang="en-US" b="1" dirty="0">
                <a:solidFill>
                  <a:srgbClr val="3F3F46"/>
                </a:solidFill>
                <a:effectLst/>
                <a:latin typeface="Source Han Sans CN Bold" panose="020B0500000000000000" pitchFamily="34" charset="-128"/>
              </a:rPr>
              <a:t>，构建理论与实践的桥梁；</a:t>
            </a:r>
            <a:br>
              <a:rPr lang="zh-CN" altLang="en-US" dirty="0"/>
            </a:br>
            <a:r>
              <a:rPr lang="en-US" altLang="zh-CN" dirty="0"/>
              <a:t>1.7 </a:t>
            </a:r>
            <a:r>
              <a:rPr lang="zh-CN" altLang="en-US" dirty="0"/>
              <a:t>思考题</a:t>
            </a:r>
            <a:r>
              <a:rPr lang="zh-CN" altLang="en-US" b="1" dirty="0">
                <a:solidFill>
                  <a:srgbClr val="3F3F46"/>
                </a:solidFill>
                <a:effectLst/>
                <a:latin typeface="Source Han Sans CN Bold" panose="020B0500000000000000" pitchFamily="34" charset="-128"/>
              </a:rPr>
              <a:t>，通过开放问题引导大家主动思考。</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2</a:t>
            </a:fld>
            <a:endParaRPr lang="zh-CN" altLang="en-US"/>
          </a:p>
        </p:txBody>
      </p:sp>
    </p:spTree>
    <p:extLst>
      <p:ext uri="{BB962C8B-B14F-4D97-AF65-F5344CB8AC3E}">
        <p14:creationId xmlns:p14="http://schemas.microsoft.com/office/powerpoint/2010/main" val="177584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未来可能的方向：</a:t>
            </a:r>
          </a:p>
          <a:p>
            <a:r>
              <a:rPr lang="en-US" altLang="zh-CN" dirty="0"/>
              <a:t>1</a:t>
            </a:r>
            <a:r>
              <a:rPr lang="zh-CN" altLang="en-US" dirty="0"/>
              <a:t>）大语言模型的持续发展：模型规模和能力还会继续演进，如何更好利用和控制这类模型是一大趋势。</a:t>
            </a:r>
          </a:p>
          <a:p>
            <a:r>
              <a:rPr lang="en-US" altLang="zh-CN" dirty="0"/>
              <a:t>2</a:t>
            </a:r>
            <a:r>
              <a:rPr lang="zh-CN" altLang="en-US" dirty="0"/>
              <a:t>）多模态融合与跨模态理解：语言与图像、语音等多种模态的融合，将推动更丰富的理解和更自然的人机交互。</a:t>
            </a:r>
          </a:p>
          <a:p>
            <a:r>
              <a:rPr lang="en-US" altLang="zh-CN" dirty="0"/>
              <a:t>3</a:t>
            </a:r>
            <a:r>
              <a:rPr lang="zh-CN" altLang="en-US" dirty="0"/>
              <a:t>）低资源学习与数据高效方法：在数据不足或标注昂贵的场景下，如何高效学习，将是重要研究课题。</a:t>
            </a:r>
          </a:p>
          <a:p>
            <a:r>
              <a:rPr lang="en-US" altLang="zh-CN" dirty="0"/>
              <a:t>4</a:t>
            </a:r>
            <a:r>
              <a:rPr lang="zh-CN" altLang="en-US" dirty="0"/>
              <a:t>）可解释 </a:t>
            </a:r>
            <a:r>
              <a:rPr lang="en-US" altLang="zh-CN" dirty="0"/>
              <a:t>AI </a:t>
            </a:r>
            <a:r>
              <a:rPr lang="zh-CN" altLang="en-US" dirty="0"/>
              <a:t>与负责任 </a:t>
            </a:r>
            <a:r>
              <a:rPr lang="en-US" altLang="zh-CN" dirty="0"/>
              <a:t>AI</a:t>
            </a:r>
            <a:r>
              <a:rPr lang="zh-CN" altLang="en-US" dirty="0"/>
              <a:t>：围绕可解释性、公平性、安全性等展开的研究会越来越重要。</a:t>
            </a:r>
          </a:p>
          <a:p>
            <a:r>
              <a:rPr lang="en-US" altLang="zh-CN" dirty="0"/>
              <a:t>5</a:t>
            </a:r>
            <a:r>
              <a:rPr lang="zh-CN" altLang="en-US" dirty="0"/>
              <a:t>）认知智能与通用人工智能：最终目标仍然是更接近人类认知模式的智能和更通用的 </a:t>
            </a:r>
            <a:r>
              <a:rPr lang="en-US" altLang="zh-CN" dirty="0"/>
              <a:t>AI </a:t>
            </a:r>
            <a:r>
              <a:rPr lang="zh-CN" altLang="en-US" dirty="0"/>
              <a:t>能力。</a:t>
            </a:r>
            <a:endParaRPr lang="en-US" altLang="zh-CN" dirty="0"/>
          </a:p>
          <a:p>
            <a:r>
              <a:rPr lang="zh-CN" altLang="en-US" b="1" dirty="0">
                <a:solidFill>
                  <a:srgbClr val="3F3F46"/>
                </a:solidFill>
                <a:effectLst/>
                <a:latin typeface="Source Han Sans CN Bold" panose="020B0500000000000000" pitchFamily="34" charset="-128"/>
              </a:rPr>
              <a:t>因此，</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的未来不仅是“更准”，还涉及多模态、效率、责任和更高层次智能。</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前面我们讲了概念、任务和技术演变，这一部分则更偏向实际操作：平时做 </a:t>
            </a:r>
            <a:r>
              <a:rPr lang="en-US" altLang="zh-CN" dirty="0"/>
              <a:t>NLP </a:t>
            </a:r>
            <a:r>
              <a:rPr lang="zh-CN" altLang="en-US" dirty="0"/>
              <a:t>开发或实验时可以用哪些工具包、框架和数据集。</a:t>
            </a:r>
          </a:p>
          <a:p>
            <a:endParaRPr kumimoji="1"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21</a:t>
            </a:fld>
            <a:endParaRPr lang="zh-CN" altLang="en-US"/>
          </a:p>
        </p:txBody>
      </p:sp>
    </p:spTree>
    <p:extLst>
      <p:ext uri="{BB962C8B-B14F-4D97-AF65-F5344CB8AC3E}">
        <p14:creationId xmlns:p14="http://schemas.microsoft.com/office/powerpoint/2010/main" val="562971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常用工具，可以分三块：</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a:t>
            </a:r>
            <a:r>
              <a:rPr lang="en-US" altLang="zh-CN" dirty="0"/>
              <a:t>Python NLP </a:t>
            </a:r>
            <a:r>
              <a:rPr lang="zh-CN" altLang="en-US" dirty="0"/>
              <a:t>工具包：如 </a:t>
            </a:r>
            <a:r>
              <a:rPr lang="en-US" altLang="zh-CN" dirty="0"/>
              <a:t>NLTK</a:t>
            </a:r>
            <a:r>
              <a:rPr lang="zh-CN" altLang="en-US" dirty="0"/>
              <a:t>、</a:t>
            </a:r>
            <a:r>
              <a:rPr lang="en-US" altLang="zh-CN" dirty="0" err="1"/>
              <a:t>spaCy</a:t>
            </a:r>
            <a:r>
              <a:rPr lang="zh-CN" altLang="en-US" dirty="0"/>
              <a:t>、</a:t>
            </a:r>
            <a:r>
              <a:rPr lang="en-US" altLang="zh-CN" dirty="0" err="1"/>
              <a:t>TextBlob</a:t>
            </a:r>
            <a:r>
              <a:rPr lang="en-US" altLang="zh-CN" dirty="0"/>
              <a:t> </a:t>
            </a:r>
            <a:r>
              <a:rPr lang="zh-CN" altLang="en-US" dirty="0"/>
              <a:t>等，适合作为入门或快速原型的工具。</a:t>
            </a:r>
          </a:p>
          <a:p>
            <a:r>
              <a:rPr lang="en-US" altLang="zh-CN" dirty="0"/>
              <a:t>2</a:t>
            </a:r>
            <a:r>
              <a:rPr lang="zh-CN" altLang="en-US" dirty="0"/>
              <a:t>）深度学习框架与库：如 </a:t>
            </a:r>
            <a:r>
              <a:rPr lang="en-US" altLang="zh-CN" dirty="0"/>
              <a:t>TensorFlow</a:t>
            </a:r>
            <a:r>
              <a:rPr lang="zh-CN" altLang="en-US" dirty="0"/>
              <a:t>、</a:t>
            </a:r>
            <a:r>
              <a:rPr lang="en-US" altLang="zh-CN" dirty="0" err="1"/>
              <a:t>PyTorch</a:t>
            </a:r>
            <a:r>
              <a:rPr lang="zh-CN" altLang="en-US" dirty="0"/>
              <a:t>，以及更上层的 </a:t>
            </a:r>
            <a:r>
              <a:rPr lang="en-US" altLang="zh-CN" dirty="0"/>
              <a:t>Hugging Face Transformers</a:t>
            </a:r>
            <a:r>
              <a:rPr lang="zh-CN" altLang="en-US" dirty="0"/>
              <a:t>、</a:t>
            </a:r>
            <a:r>
              <a:rPr lang="en-US" altLang="zh-CN" dirty="0" err="1"/>
              <a:t>AllenNLP</a:t>
            </a:r>
            <a:r>
              <a:rPr lang="en-US" altLang="zh-CN" dirty="0"/>
              <a:t> </a:t>
            </a:r>
            <a:r>
              <a:rPr lang="zh-CN" altLang="en-US" dirty="0"/>
              <a:t>等，这些是构建和训练现代 </a:t>
            </a:r>
            <a:r>
              <a:rPr lang="en-US" altLang="zh-CN" dirty="0"/>
              <a:t>NLP </a:t>
            </a:r>
            <a:r>
              <a:rPr lang="zh-CN" altLang="en-US" dirty="0"/>
              <a:t>模型的主力工具。</a:t>
            </a:r>
          </a:p>
          <a:p>
            <a:r>
              <a:rPr lang="en-US" altLang="zh-CN" dirty="0"/>
              <a:t>3</a:t>
            </a:r>
            <a:r>
              <a:rPr lang="zh-CN" altLang="en-US" dirty="0"/>
              <a:t>）中文 </a:t>
            </a:r>
            <a:r>
              <a:rPr lang="en-US" altLang="zh-CN" dirty="0"/>
              <a:t>NLP </a:t>
            </a:r>
            <a:r>
              <a:rPr lang="zh-CN" altLang="en-US" dirty="0"/>
              <a:t>工具：针对中文的特色需求，有 </a:t>
            </a:r>
            <a:r>
              <a:rPr lang="en-US" altLang="zh-CN" dirty="0" err="1"/>
              <a:t>Jieba</a:t>
            </a:r>
            <a:r>
              <a:rPr lang="en-US" altLang="zh-CN" dirty="0"/>
              <a:t> </a:t>
            </a:r>
            <a:r>
              <a:rPr lang="zh-CN" altLang="en-US" dirty="0"/>
              <a:t>分词、</a:t>
            </a:r>
            <a:r>
              <a:rPr lang="en-US" altLang="zh-CN" dirty="0"/>
              <a:t>THULAC</a:t>
            </a:r>
            <a:r>
              <a:rPr lang="zh-CN" altLang="en-US" dirty="0"/>
              <a:t>、</a:t>
            </a:r>
            <a:r>
              <a:rPr lang="en-US" altLang="zh-CN" dirty="0" err="1"/>
              <a:t>HanLP</a:t>
            </a:r>
            <a:r>
              <a:rPr lang="zh-CN" altLang="en-US" dirty="0"/>
              <a:t>、百度 </a:t>
            </a:r>
            <a:r>
              <a:rPr lang="en-US" altLang="zh-CN" dirty="0"/>
              <a:t>LAC </a:t>
            </a:r>
            <a:r>
              <a:rPr lang="zh-CN" altLang="en-US" dirty="0"/>
              <a:t>等。可以补一句：这些库为中文分词、词性标注等基础任务提供开箱即用的解决方案。</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22</a:t>
            </a:fld>
            <a:endParaRPr lang="zh-CN" altLang="en-US"/>
          </a:p>
        </p:txBody>
      </p:sp>
    </p:spTree>
    <p:extLst>
      <p:ext uri="{BB962C8B-B14F-4D97-AF65-F5344CB8AC3E}">
        <p14:creationId xmlns:p14="http://schemas.microsoft.com/office/powerpoint/2010/main" val="3489757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1" dirty="0">
                <a:solidFill>
                  <a:srgbClr val="3F3F46"/>
                </a:solidFill>
                <a:effectLst/>
                <a:latin typeface="Source Han Sans CN Bold" panose="020B0500000000000000" pitchFamily="34" charset="-128"/>
              </a:rPr>
              <a:t>接着是数据与评测层面，可以分三类：</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）通用 </a:t>
            </a:r>
            <a:r>
              <a:rPr lang="en-US" altLang="zh-CN" dirty="0"/>
              <a:t>NLP </a:t>
            </a:r>
            <a:r>
              <a:rPr lang="zh-CN" altLang="en-US" dirty="0"/>
              <a:t>数据集：涵盖多语言、多任务，如 </a:t>
            </a:r>
            <a:r>
              <a:rPr lang="en-US" altLang="zh-CN" dirty="0"/>
              <a:t>GLUE</a:t>
            </a:r>
            <a:r>
              <a:rPr lang="zh-CN" altLang="en-US" dirty="0"/>
              <a:t>、</a:t>
            </a:r>
            <a:r>
              <a:rPr lang="en-US" altLang="zh-CN" dirty="0" err="1"/>
              <a:t>MultiNLI</a:t>
            </a:r>
            <a:r>
              <a:rPr lang="zh-CN" altLang="en-US" dirty="0"/>
              <a:t>、</a:t>
            </a:r>
            <a:r>
              <a:rPr lang="en-US" altLang="zh-CN" dirty="0"/>
              <a:t>XNLI </a:t>
            </a:r>
            <a:r>
              <a:rPr lang="zh-CN" altLang="en-US" dirty="0"/>
              <a:t>等，用于评测模型在通用语言理解上的表现。</a:t>
            </a:r>
          </a:p>
          <a:p>
            <a:r>
              <a:rPr lang="en-US" altLang="zh-CN" dirty="0"/>
              <a:t>2</a:t>
            </a:r>
            <a:r>
              <a:rPr lang="zh-CN" altLang="en-US" dirty="0"/>
              <a:t>）领域特定数据集：在医疗、金融、法律等专业领域，有各自的电子病历、财经新闻、年报、法律文书等数据集，支撑领域内的 </a:t>
            </a:r>
            <a:r>
              <a:rPr lang="en-US" altLang="zh-CN" dirty="0"/>
              <a:t>NLP </a:t>
            </a:r>
            <a:r>
              <a:rPr lang="zh-CN" altLang="en-US" dirty="0"/>
              <a:t>应用研究。</a:t>
            </a:r>
          </a:p>
          <a:p>
            <a:r>
              <a:rPr lang="en-US" altLang="zh-CN" dirty="0"/>
              <a:t>3</a:t>
            </a:r>
            <a:r>
              <a:rPr lang="zh-CN" altLang="en-US" dirty="0"/>
              <a:t>）中文 </a:t>
            </a:r>
            <a:r>
              <a:rPr lang="en-US" altLang="zh-CN" dirty="0"/>
              <a:t>NLP </a:t>
            </a:r>
            <a:r>
              <a:rPr lang="zh-CN" altLang="en-US" dirty="0"/>
              <a:t>数据集：如 </a:t>
            </a:r>
            <a:r>
              <a:rPr lang="en-US" altLang="zh-CN" dirty="0"/>
              <a:t>CLUE</a:t>
            </a:r>
            <a:r>
              <a:rPr lang="zh-CN" altLang="en-US" dirty="0"/>
              <a:t>、中文情感分析数据集、中文问答数据集和机器翻译语料库等，为中文场景下的模型训练与评测提供基础。</a:t>
            </a:r>
            <a:endParaRPr lang="en-US" altLang="zh-CN" dirty="0"/>
          </a:p>
          <a:p>
            <a:r>
              <a:rPr lang="zh-CN" altLang="en-US" dirty="0"/>
              <a:t>数据集和评估基准是推动技术进步的“试金石”，没有统一的评估，很难比较不同方法的优劣。</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接下来从两个角度把前面内容落到实践：</a:t>
            </a:r>
          </a:p>
          <a:p>
            <a:r>
              <a:rPr lang="en-US" altLang="zh-CN" dirty="0"/>
              <a:t>1</a:t>
            </a:r>
            <a:r>
              <a:rPr lang="zh-CN" altLang="en-US" dirty="0"/>
              <a:t>）模型微调与部署技巧：预训练模型微调是提升特定任务性能的关键技术，实践中要关注数据准备、超参数调优、微调策略等。同时，部署阶段要考虑推理速度、内存占用以及服务架构等因素。</a:t>
            </a:r>
          </a:p>
          <a:p>
            <a:r>
              <a:rPr lang="en-US" altLang="zh-CN" dirty="0"/>
              <a:t>2</a:t>
            </a:r>
            <a:r>
              <a:rPr lang="zh-CN" altLang="en-US" dirty="0"/>
              <a:t>）文本分类实战案例：比如新闻主题分类，经过一个怎样的完整流程？具体来说：先做数据收集与预处理（文本清洗、分词、去停用词），然后进行特征提取（例如 </a:t>
            </a:r>
            <a:r>
              <a:rPr lang="en-US" altLang="zh-CN" dirty="0"/>
              <a:t>TF-IDF</a:t>
            </a:r>
            <a:r>
              <a:rPr lang="zh-CN" altLang="en-US" dirty="0"/>
              <a:t>、词嵌入），接着选择并训练模型（如神经网络或在预训练模型基础上微调），最后通过准确率、</a:t>
            </a:r>
            <a:r>
              <a:rPr lang="en-US" altLang="zh-CN" dirty="0"/>
              <a:t>F1 </a:t>
            </a:r>
            <a:r>
              <a:rPr lang="zh-CN" altLang="en-US" dirty="0"/>
              <a:t>值、交叉验证等指标对模型进行评估和优化。</a:t>
            </a:r>
            <a:endParaRPr lang="en-US" altLang="zh-CN" dirty="0"/>
          </a:p>
          <a:p>
            <a:r>
              <a:rPr lang="zh-CN" altLang="en-US" dirty="0"/>
              <a:t>通过上述的介绍。构成了从“模型训练”到“上线部署”的一个闭环实践思路。</a:t>
            </a:r>
          </a:p>
        </p:txBody>
      </p:sp>
      <p:sp>
        <p:nvSpPr>
          <p:cNvPr id="4" name="灯片编号占位符 3"/>
          <p:cNvSpPr>
            <a:spLocks noGrp="1"/>
          </p:cNvSpPr>
          <p:nvPr>
            <p:ph type="sldNum" sz="quarter" idx="5"/>
          </p:nvPr>
        </p:nvSpPr>
        <p:spPr/>
        <p:txBody>
          <a:bodyPr/>
          <a:lstStyle/>
          <a:p>
            <a:fld id="{B69E8B9B-4AB4-4F38-8841-CF56CEA917F0}" type="slidenum">
              <a:rPr lang="zh-CN" altLang="en-US" smtClean="0"/>
              <a:t>24</a:t>
            </a:fld>
            <a:endParaRPr lang="zh-CN" altLang="en-US"/>
          </a:p>
        </p:txBody>
      </p:sp>
    </p:spTree>
    <p:extLst>
      <p:ext uri="{BB962C8B-B14F-4D97-AF65-F5344CB8AC3E}">
        <p14:creationId xmlns:p14="http://schemas.microsoft.com/office/powerpoint/2010/main" val="3235844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C4BA6-ADD0-597E-3878-041EA120D8B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A1B98E0-FCE4-F575-736C-07DCDB3E068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FA13721-A440-E7A3-C357-FCA203C7680D}"/>
              </a:ext>
            </a:extLst>
          </p:cNvPr>
          <p:cNvSpPr>
            <a:spLocks noGrp="1"/>
          </p:cNvSpPr>
          <p:nvPr>
            <p:ph type="body" idx="1"/>
          </p:nvPr>
        </p:nvSpPr>
        <p:spPr/>
        <p:txBody>
          <a:bodyPr/>
          <a:lstStyle/>
          <a:p>
            <a:r>
              <a:rPr lang="zh-CN" altLang="en-US" dirty="0"/>
              <a:t>接下来从“讲授”转向“讨论和思考”，当然，这里并不是要给出标准答案，而是抛出几个开放性问题，希望大家结合本章内容，从技术、伦理、未来发展等角度进行深入思考，甚至可以作为课后讨论或小论文选题。</a:t>
            </a:r>
          </a:p>
        </p:txBody>
      </p:sp>
      <p:sp>
        <p:nvSpPr>
          <p:cNvPr id="4" name="灯片编号占位符 3">
            <a:extLst>
              <a:ext uri="{FF2B5EF4-FFF2-40B4-BE49-F238E27FC236}">
                <a16:creationId xmlns:a16="http://schemas.microsoft.com/office/drawing/2014/main" id="{DC1A1233-F18E-B248-C3F0-0782532DFF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9E8B9B-4AB4-4F38-8841-CF56CEA917F0}"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27512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NLP </a:t>
            </a:r>
            <a:r>
              <a:rPr lang="zh-CN" altLang="en-US" dirty="0"/>
              <a:t>技术的伦理挑战与社会影响：随着 </a:t>
            </a:r>
            <a:r>
              <a:rPr lang="en-US" altLang="zh-CN" dirty="0"/>
              <a:t>NLP </a:t>
            </a:r>
            <a:r>
              <a:rPr lang="zh-CN" altLang="en-US" dirty="0"/>
              <a:t>技术发展，虚假信息、偏见传播、恶意使用等风险在增加。提问的重点是：如何在技术创新与社会责任之间取得平衡？</a:t>
            </a:r>
            <a:r>
              <a:rPr lang="en-US" altLang="zh-CN" dirty="0"/>
              <a:t>NLP </a:t>
            </a:r>
            <a:r>
              <a:rPr lang="zh-CN" altLang="en-US" dirty="0"/>
              <a:t>从业者、研究人员和政策制定者各自应承担什么责任，以确保技术的良性发展？</a:t>
            </a:r>
          </a:p>
          <a:p>
            <a:r>
              <a:rPr lang="en-US" altLang="zh-CN" dirty="0"/>
              <a:t>2</a:t>
            </a:r>
            <a:r>
              <a:rPr lang="zh-CN" altLang="en-US" dirty="0"/>
              <a:t>）未来 </a:t>
            </a:r>
            <a:r>
              <a:rPr lang="en-US" altLang="zh-CN" dirty="0"/>
              <a:t>NLP </a:t>
            </a:r>
            <a:r>
              <a:rPr lang="zh-CN" altLang="en-US" dirty="0"/>
              <a:t>发展方向的思考：虽然当前技术很强，但离人类级理解仍有距离。那么：未来研究应更关注哪些方向？是继续扩大模型规模，还是探索新的模型架构和学习范式？如何更好融合世界知识和常识推理？在资源和环境成本的约束下，又如何构建更加高效和可持续的 </a:t>
            </a:r>
            <a:r>
              <a:rPr lang="en-US" altLang="zh-CN" dirty="0"/>
              <a:t>NLP </a:t>
            </a:r>
            <a:r>
              <a:rPr lang="zh-CN" altLang="en-US" dirty="0"/>
              <a:t>技术？</a:t>
            </a:r>
          </a:p>
        </p:txBody>
      </p:sp>
      <p:sp>
        <p:nvSpPr>
          <p:cNvPr id="4" name="灯片编号占位符 3"/>
          <p:cNvSpPr>
            <a:spLocks noGrp="1"/>
          </p:cNvSpPr>
          <p:nvPr>
            <p:ph type="sldNum" sz="quarter" idx="5"/>
          </p:nvPr>
        </p:nvSpPr>
        <p:spPr/>
        <p:txBody>
          <a:bodyPr/>
          <a:lstStyle/>
          <a:p>
            <a:fld id="{B69E8B9B-4AB4-4F38-8841-CF56CEA917F0}" type="slidenum">
              <a:rPr lang="zh-CN" altLang="en-US" smtClean="0"/>
              <a:t>26</a:t>
            </a:fld>
            <a:endParaRPr lang="zh-CN" altLang="en-US"/>
          </a:p>
        </p:txBody>
      </p:sp>
    </p:spTree>
    <p:extLst>
      <p:ext uri="{BB962C8B-B14F-4D97-AF65-F5344CB8AC3E}">
        <p14:creationId xmlns:p14="http://schemas.microsoft.com/office/powerpoint/2010/main" val="2381531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27</a:t>
            </a:fld>
            <a:endParaRPr lang="zh-CN" altLang="en-US"/>
          </a:p>
        </p:txBody>
      </p:sp>
    </p:spTree>
    <p:extLst>
      <p:ext uri="{BB962C8B-B14F-4D97-AF65-F5344CB8AC3E}">
        <p14:creationId xmlns:p14="http://schemas.microsoft.com/office/powerpoint/2010/main" val="942062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0" i="0" kern="1200" dirty="0">
                <a:solidFill>
                  <a:schemeClr val="tx1"/>
                </a:solidFill>
                <a:effectLst/>
                <a:latin typeface="+mn-lt"/>
                <a:ea typeface="+mn-ea"/>
                <a:cs typeface="+mn-cs"/>
              </a:rPr>
              <a:t>接下来这部分的内容更多偏“概念和认识”，是后文所有技术细节的背景铺垫。</a:t>
            </a:r>
            <a:endParaRPr lang="zh-CN" altLang="zh-CN" dirty="0">
              <a:effectLst/>
            </a:endParaRPr>
          </a:p>
          <a:p>
            <a:endParaRPr kumimoji="1"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3</a:t>
            </a:fld>
            <a:endParaRPr lang="zh-CN" altLang="en-US"/>
          </a:p>
        </p:txBody>
      </p:sp>
    </p:spTree>
    <p:extLst>
      <p:ext uri="{BB962C8B-B14F-4D97-AF65-F5344CB8AC3E}">
        <p14:creationId xmlns:p14="http://schemas.microsoft.com/office/powerpoint/2010/main" val="3504663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首先，说明 </a:t>
            </a:r>
            <a:r>
              <a:rPr lang="en-US" altLang="zh-CN" dirty="0"/>
              <a:t>NLP </a:t>
            </a:r>
            <a:r>
              <a:rPr lang="zh-CN" altLang="en-US" dirty="0"/>
              <a:t>的“是什么”和“为什么重要”。可以分为三个层次：</a:t>
            </a:r>
          </a:p>
          <a:p>
            <a:r>
              <a:rPr lang="en-US" altLang="zh-CN" dirty="0"/>
              <a:t>1</a:t>
            </a:r>
            <a:r>
              <a:rPr lang="zh-CN" altLang="en-US" dirty="0"/>
              <a:t>）核心定义</a:t>
            </a:r>
          </a:p>
          <a:p>
            <a:r>
              <a:rPr lang="en-US" altLang="zh-CN" dirty="0"/>
              <a:t>2</a:t>
            </a:r>
            <a:r>
              <a:rPr lang="zh-CN" altLang="en-US" dirty="0"/>
              <a:t>）技术价值与应用意义</a:t>
            </a:r>
          </a:p>
          <a:p>
            <a:r>
              <a:rPr lang="en-US" altLang="zh-CN" dirty="0"/>
              <a:t>3</a:t>
            </a:r>
            <a:r>
              <a:rPr lang="zh-CN" altLang="en-US" dirty="0"/>
              <a:t>）跨学科融合特性</a:t>
            </a:r>
          </a:p>
          <a:p>
            <a:r>
              <a:rPr lang="zh-CN" altLang="en-US" b="1" dirty="0">
                <a:solidFill>
                  <a:srgbClr val="3F3F46"/>
                </a:solidFill>
                <a:effectLst/>
                <a:latin typeface="Source Han Sans CN Bold" panose="020B0500000000000000" pitchFamily="34" charset="-128"/>
              </a:rPr>
              <a:t>通过三个层次的了解，希望同学们先从宏观上树立 </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的“定义</a:t>
            </a:r>
            <a:r>
              <a:rPr lang="en-US" altLang="zh-CN" b="1" dirty="0">
                <a:solidFill>
                  <a:srgbClr val="3F3F46"/>
                </a:solidFill>
                <a:effectLst/>
                <a:latin typeface="Source Han Sans CN Bold" panose="020B0500000000000000" pitchFamily="34" charset="-128"/>
              </a:rPr>
              <a:t>—</a:t>
            </a:r>
            <a:r>
              <a:rPr lang="zh-CN" altLang="en-US" b="1" dirty="0">
                <a:solidFill>
                  <a:srgbClr val="3F3F46"/>
                </a:solidFill>
                <a:effectLst/>
                <a:latin typeface="Source Han Sans CN Bold" panose="020B0500000000000000" pitchFamily="34" charset="-128"/>
              </a:rPr>
              <a:t>目标</a:t>
            </a:r>
            <a:r>
              <a:rPr lang="en-US" altLang="zh-CN" b="1" dirty="0">
                <a:solidFill>
                  <a:srgbClr val="3F3F46"/>
                </a:solidFill>
                <a:effectLst/>
                <a:latin typeface="Source Han Sans CN Bold" panose="020B0500000000000000" pitchFamily="34" charset="-128"/>
              </a:rPr>
              <a:t>—</a:t>
            </a:r>
            <a:r>
              <a:rPr lang="zh-CN" altLang="en-US" b="1" dirty="0">
                <a:solidFill>
                  <a:srgbClr val="3F3F46"/>
                </a:solidFill>
                <a:effectLst/>
                <a:latin typeface="Source Han Sans CN Bold" panose="020B0500000000000000" pitchFamily="34" charset="-128"/>
              </a:rPr>
              <a:t>价值</a:t>
            </a:r>
            <a:r>
              <a:rPr lang="en-US" altLang="zh-CN" b="1" dirty="0">
                <a:solidFill>
                  <a:srgbClr val="3F3F46"/>
                </a:solidFill>
                <a:effectLst/>
                <a:latin typeface="Source Han Sans CN Bold" panose="020B0500000000000000" pitchFamily="34" charset="-128"/>
              </a:rPr>
              <a:t>—</a:t>
            </a:r>
            <a:r>
              <a:rPr lang="zh-CN" altLang="en-US" b="1" dirty="0">
                <a:solidFill>
                  <a:srgbClr val="3F3F46"/>
                </a:solidFill>
                <a:effectLst/>
                <a:latin typeface="Source Han Sans CN Bold" panose="020B0500000000000000" pitchFamily="34" charset="-128"/>
              </a:rPr>
              <a:t>学科属性”的整体认识。</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3CE90125-2E3F-4BDD-90B9-EFB93B7DE565}" type="slidenum">
              <a:rPr lang="zh-CN" altLang="en-US" smtClean="0"/>
              <a:t>4</a:t>
            </a:fld>
            <a:endParaRPr lang="zh-CN" altLang="en-US"/>
          </a:p>
        </p:txBody>
      </p:sp>
    </p:spTree>
    <p:extLst>
      <p:ext uri="{BB962C8B-B14F-4D97-AF65-F5344CB8AC3E}">
        <p14:creationId xmlns:p14="http://schemas.microsoft.com/office/powerpoint/2010/main" val="980986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D922B-EEE3-44C5-8A14-B5389C933A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45F81A-1C49-5959-1AA6-83FBB748198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6AE4021-B9DF-98C5-8B0B-692BAFD8C785}"/>
              </a:ext>
            </a:extLst>
          </p:cNvPr>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接下来，从“应用视角”出发，大家可以了解到 </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能做什么。分为四个层级：</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）基础语言处理任务</a:t>
            </a:r>
            <a:endParaRPr lang="en-US" altLang="zh-CN" dirty="0"/>
          </a:p>
          <a:p>
            <a:r>
              <a:rPr lang="en-US" altLang="zh-CN" dirty="0"/>
              <a:t>2</a:t>
            </a:r>
            <a:r>
              <a:rPr lang="zh-CN" altLang="en-US" dirty="0"/>
              <a:t>）文本理解与分析任务</a:t>
            </a:r>
            <a:endParaRPr lang="en-US" altLang="zh-CN" dirty="0"/>
          </a:p>
          <a:p>
            <a:r>
              <a:rPr lang="en-US" altLang="zh-CN" dirty="0"/>
              <a:t>3</a:t>
            </a:r>
            <a:r>
              <a:rPr lang="zh-CN" altLang="en-US" dirty="0"/>
              <a:t>）高级语言生成任务</a:t>
            </a:r>
            <a:endParaRPr lang="en-US" altLang="zh-CN" dirty="0"/>
          </a:p>
          <a:p>
            <a:r>
              <a:rPr lang="en-US" altLang="zh-CN" dirty="0"/>
              <a:t>4</a:t>
            </a:r>
            <a:r>
              <a:rPr lang="zh-CN" altLang="en-US" dirty="0"/>
              <a:t>）行业特色应用</a:t>
            </a:r>
            <a:endParaRPr lang="en-US" altLang="zh-CN" dirty="0"/>
          </a:p>
          <a:p>
            <a:r>
              <a:rPr lang="zh-CN" altLang="en-US" b="1" dirty="0">
                <a:solidFill>
                  <a:srgbClr val="3F3F46"/>
                </a:solidFill>
                <a:effectLst/>
                <a:latin typeface="Source Han Sans CN Bold" panose="020B0500000000000000" pitchFamily="34" charset="-128"/>
              </a:rPr>
              <a:t>总的来说，这些行业应用其实都是基于前面三层任务组合而成，帮助同学把“抽象任务”和“真实场景”联系起来。</a:t>
            </a:r>
            <a:endParaRPr lang="zh-CN" altLang="en-US" dirty="0"/>
          </a:p>
          <a:p>
            <a:endParaRPr kumimoji="1" lang="zh-CN" altLang="en-US" dirty="0"/>
          </a:p>
        </p:txBody>
      </p:sp>
      <p:sp>
        <p:nvSpPr>
          <p:cNvPr id="4" name="灯片编号占位符 3">
            <a:extLst>
              <a:ext uri="{FF2B5EF4-FFF2-40B4-BE49-F238E27FC236}">
                <a16:creationId xmlns:a16="http://schemas.microsoft.com/office/drawing/2014/main" id="{935B3529-E037-A96C-8BED-E89F89256C06}"/>
              </a:ext>
            </a:extLst>
          </p:cNvPr>
          <p:cNvSpPr>
            <a:spLocks noGrp="1"/>
          </p:cNvSpPr>
          <p:nvPr>
            <p:ph type="sldNum" sz="quarter" idx="5"/>
          </p:nvPr>
        </p:nvSpPr>
        <p:spPr/>
        <p:txBody>
          <a:bodyPr/>
          <a:lstStyle/>
          <a:p>
            <a:fld id="{3CE90125-2E3F-4BDD-90B9-EFB93B7DE565}" type="slidenum">
              <a:rPr lang="zh-CN" altLang="en-US" smtClean="0"/>
              <a:t>5</a:t>
            </a:fld>
            <a:endParaRPr lang="zh-CN" altLang="en-US"/>
          </a:p>
        </p:txBody>
      </p:sp>
    </p:spTree>
    <p:extLst>
      <p:ext uri="{BB962C8B-B14F-4D97-AF65-F5344CB8AC3E}">
        <p14:creationId xmlns:p14="http://schemas.microsoft.com/office/powerpoint/2010/main" val="2844072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紧接着，了解</a:t>
            </a:r>
            <a:r>
              <a:rPr lang="en-US" altLang="zh-CN" b="1" dirty="0">
                <a:solidFill>
                  <a:srgbClr val="3F3F46"/>
                </a:solidFill>
                <a:effectLst/>
                <a:latin typeface="Source Han Sans CN Bold" panose="020B0500000000000000" pitchFamily="34" charset="-128"/>
              </a:rPr>
              <a:t>NLP</a:t>
            </a:r>
            <a:r>
              <a:rPr lang="zh-CN" altLang="en-US" b="1" dirty="0">
                <a:solidFill>
                  <a:srgbClr val="3F3F46"/>
                </a:solidFill>
                <a:effectLst/>
                <a:latin typeface="Source Han Sans CN Bold" panose="020B0500000000000000" pitchFamily="34" charset="-128"/>
              </a:rPr>
              <a:t>的发展历程。</a:t>
            </a:r>
            <a:endParaRPr lang="en-US" altLang="zh-CN" b="1" dirty="0">
              <a:solidFill>
                <a:srgbClr val="3F3F46"/>
              </a:solidFill>
              <a:effectLst/>
              <a:latin typeface="Source Han Sans CN Bold" panose="020B0500000000000000" pitchFamily="34" charset="-128"/>
            </a:endParaRPr>
          </a:p>
          <a:p>
            <a:r>
              <a:rPr lang="zh-CN" altLang="en-US" b="1" dirty="0">
                <a:solidFill>
                  <a:srgbClr val="3F3F46"/>
                </a:solidFill>
                <a:effectLst/>
                <a:latin typeface="Source Han Sans CN Bold" panose="020B0500000000000000" pitchFamily="34" charset="-128"/>
              </a:rPr>
              <a:t>本小节会分三个阶段来讲：早期探索阶段（</a:t>
            </a:r>
            <a:r>
              <a:rPr lang="en-US" altLang="zh-CN" b="1" dirty="0">
                <a:solidFill>
                  <a:srgbClr val="3F3F46"/>
                </a:solidFill>
                <a:effectLst/>
                <a:latin typeface="Source Han Sans CN Bold" panose="020B0500000000000000" pitchFamily="34" charset="-128"/>
              </a:rPr>
              <a:t>40–60 </a:t>
            </a:r>
            <a:r>
              <a:rPr lang="zh-CN" altLang="en-US" b="1" dirty="0">
                <a:solidFill>
                  <a:srgbClr val="3F3F46"/>
                </a:solidFill>
                <a:effectLst/>
                <a:latin typeface="Source Han Sans CN Bold" panose="020B0500000000000000" pitchFamily="34" charset="-128"/>
              </a:rPr>
              <a:t>年代）、符号主义与统计方法阶段（</a:t>
            </a:r>
            <a:r>
              <a:rPr lang="en-US" altLang="zh-CN" b="1" dirty="0">
                <a:solidFill>
                  <a:srgbClr val="3F3F46"/>
                </a:solidFill>
                <a:effectLst/>
                <a:latin typeface="Source Han Sans CN Bold" panose="020B0500000000000000" pitchFamily="34" charset="-128"/>
              </a:rPr>
              <a:t>70–90 </a:t>
            </a:r>
            <a:r>
              <a:rPr lang="zh-CN" altLang="en-US" b="1" dirty="0">
                <a:solidFill>
                  <a:srgbClr val="3F3F46"/>
                </a:solidFill>
                <a:effectLst/>
                <a:latin typeface="Source Han Sans CN Bold" panose="020B0500000000000000" pitchFamily="34" charset="-128"/>
              </a:rPr>
              <a:t>年代），以及 </a:t>
            </a:r>
            <a:r>
              <a:rPr lang="en-US" altLang="zh-CN" b="1" dirty="0">
                <a:solidFill>
                  <a:srgbClr val="3F3F46"/>
                </a:solidFill>
                <a:effectLst/>
                <a:latin typeface="Source Han Sans CN Bold" panose="020B0500000000000000" pitchFamily="34" charset="-128"/>
              </a:rPr>
              <a:t>2000 </a:t>
            </a:r>
            <a:r>
              <a:rPr lang="zh-CN" altLang="en-US" b="1" dirty="0">
                <a:solidFill>
                  <a:srgbClr val="3F3F46"/>
                </a:solidFill>
                <a:effectLst/>
                <a:latin typeface="Source Han Sans CN Bold" panose="020B0500000000000000" pitchFamily="34" charset="-128"/>
              </a:rPr>
              <a:t>年代以来以机器学习和深度学习为特征的现代阶段。</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B69E8B9B-4AB4-4F38-8841-CF56CEA917F0}" type="slidenum">
              <a:rPr lang="zh-CN" altLang="en-US" smtClean="0"/>
              <a:t>6</a:t>
            </a:fld>
            <a:endParaRPr lang="zh-CN" altLang="en-US"/>
          </a:p>
        </p:txBody>
      </p:sp>
    </p:spTree>
    <p:extLst>
      <p:ext uri="{BB962C8B-B14F-4D97-AF65-F5344CB8AC3E}">
        <p14:creationId xmlns:p14="http://schemas.microsoft.com/office/powerpoint/2010/main" val="359765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首先是</a:t>
            </a:r>
            <a:r>
              <a:rPr lang="en-US" altLang="zh-CN" b="1" dirty="0">
                <a:solidFill>
                  <a:srgbClr val="3F3F46"/>
                </a:solidFill>
                <a:effectLst/>
                <a:latin typeface="Source Han Sans CN Bold" panose="020B0500000000000000" pitchFamily="34" charset="-128"/>
              </a:rPr>
              <a:t>NLP</a:t>
            </a:r>
            <a:r>
              <a:rPr lang="zh-CN" altLang="en-US" b="1" dirty="0">
                <a:solidFill>
                  <a:srgbClr val="3F3F46"/>
                </a:solidFill>
                <a:effectLst/>
                <a:latin typeface="Source Han Sans CN Bold" panose="020B0500000000000000" pitchFamily="34" charset="-128"/>
              </a:rPr>
              <a:t>的“起点”和“早期成果，分为三个小块</a:t>
            </a:r>
            <a:endParaRPr lang="en-US" altLang="zh-CN" b="1" dirty="0">
              <a:solidFill>
                <a:srgbClr val="3F3F46"/>
              </a:solidFill>
              <a:effectLst/>
              <a:latin typeface="Source Han Sans CN Bold" panose="020B0500000000000000" pitchFamily="34" charset="-128"/>
            </a:endParaRPr>
          </a:p>
          <a:p>
            <a:r>
              <a:rPr lang="en-US" altLang="zh-CN" dirty="0"/>
              <a:t>1</a:t>
            </a:r>
            <a:r>
              <a:rPr lang="zh-CN" altLang="en-US" dirty="0"/>
              <a:t>）起源与历史背景：自然语言处理的探索始于 </a:t>
            </a:r>
            <a:r>
              <a:rPr lang="en-US" altLang="zh-CN" dirty="0"/>
              <a:t>20 </a:t>
            </a:r>
            <a:r>
              <a:rPr lang="zh-CN" altLang="en-US" dirty="0"/>
              <a:t>世纪 </a:t>
            </a:r>
            <a:r>
              <a:rPr lang="en-US" altLang="zh-CN" dirty="0"/>
              <a:t>40 </a:t>
            </a:r>
            <a:r>
              <a:rPr lang="zh-CN" altLang="en-US" dirty="0"/>
              <a:t>年代，二战后对机器翻译的需求是直接动力。</a:t>
            </a:r>
            <a:r>
              <a:rPr lang="en-US" altLang="zh-CN" dirty="0"/>
              <a:t>1954 </a:t>
            </a:r>
            <a:r>
              <a:rPr lang="zh-CN" altLang="en-US" dirty="0"/>
              <a:t>年 </a:t>
            </a:r>
            <a:r>
              <a:rPr lang="en-US" altLang="zh-CN" dirty="0"/>
              <a:t>IBM </a:t>
            </a:r>
            <a:r>
              <a:rPr lang="zh-CN" altLang="en-US" dirty="0"/>
              <a:t>与乔治城大学合作完成了首个机器翻译实验，把俄语翻译成英语，这被看作 </a:t>
            </a:r>
            <a:r>
              <a:rPr lang="en-US" altLang="zh-CN" dirty="0"/>
              <a:t>NLP </a:t>
            </a:r>
            <a:r>
              <a:rPr lang="zh-CN" altLang="en-US" dirty="0"/>
              <a:t>的正式起步标志。</a:t>
            </a:r>
          </a:p>
          <a:p>
            <a:r>
              <a:rPr lang="en-US" altLang="zh-CN" dirty="0"/>
              <a:t>2</a:t>
            </a:r>
            <a:r>
              <a:rPr lang="zh-CN" altLang="en-US" dirty="0"/>
              <a:t>）技术局限与挑战：当时的系统主要依赖人工编写的语法规则和词典，对语义理解非常有限。</a:t>
            </a:r>
            <a:r>
              <a:rPr lang="en-US" altLang="zh-CN" dirty="0"/>
              <a:t>1966 </a:t>
            </a:r>
            <a:r>
              <a:rPr lang="zh-CN" altLang="en-US" dirty="0"/>
              <a:t>年的 </a:t>
            </a:r>
            <a:r>
              <a:rPr lang="en-US" altLang="zh-CN" dirty="0"/>
              <a:t>ALPAC </a:t>
            </a:r>
            <a:r>
              <a:rPr lang="zh-CN" altLang="en-US" dirty="0"/>
              <a:t>报告指出机器翻译效果远低于预期，导致经费被大幅削减，这也从侧面显示出那一阶段技术路线的局限。</a:t>
            </a:r>
          </a:p>
          <a:p>
            <a:r>
              <a:rPr lang="en-US" altLang="zh-CN" dirty="0"/>
              <a:t>3</a:t>
            </a:r>
            <a:r>
              <a:rPr lang="zh-CN" altLang="en-US" dirty="0"/>
              <a:t>）理论奠基与早期成果：虽然有挫折，但这一时期也确立了很多基础思想。</a:t>
            </a:r>
            <a:r>
              <a:rPr lang="en-US" altLang="zh-CN" dirty="0"/>
              <a:t>1950 </a:t>
            </a:r>
            <a:r>
              <a:rPr lang="zh-CN" altLang="en-US" dirty="0"/>
              <a:t>年图灵提出“图灵测试”为“机器是否智能”提供评判标准；</a:t>
            </a:r>
            <a:r>
              <a:rPr lang="en-US" altLang="zh-CN" dirty="0"/>
              <a:t>1957 </a:t>
            </a:r>
            <a:r>
              <a:rPr lang="zh-CN" altLang="en-US" dirty="0"/>
              <a:t>年乔姆斯基提出生成语法理论，为机器理解语言结构奠基；</a:t>
            </a:r>
            <a:r>
              <a:rPr lang="en-US" altLang="zh-CN" dirty="0"/>
              <a:t>1966 </a:t>
            </a:r>
            <a:r>
              <a:rPr lang="zh-CN" altLang="en-US" dirty="0"/>
              <a:t>年 </a:t>
            </a:r>
            <a:r>
              <a:rPr lang="en-US" altLang="zh-CN" dirty="0"/>
              <a:t>ELIZA </a:t>
            </a:r>
            <a:r>
              <a:rPr lang="zh-CN" altLang="en-US" dirty="0"/>
              <a:t>聊天机器人展示了计算机模拟人类对话的可能性。</a:t>
            </a:r>
            <a:endParaRPr lang="en-US" altLang="zh-CN" dirty="0"/>
          </a:p>
          <a:p>
            <a:r>
              <a:rPr lang="zh-CN" altLang="en-US" dirty="0"/>
              <a:t>这一阶段是探索和奠基期，方法还很初级，但很多后来沿用的思想在这时已经出现了。</a:t>
            </a:r>
          </a:p>
        </p:txBody>
      </p:sp>
      <p:sp>
        <p:nvSpPr>
          <p:cNvPr id="4" name="灯片编号占位符 3"/>
          <p:cNvSpPr>
            <a:spLocks noGrp="1"/>
          </p:cNvSpPr>
          <p:nvPr>
            <p:ph type="sldNum" sz="quarter" idx="5"/>
          </p:nvPr>
        </p:nvSpPr>
        <p:spPr/>
        <p:txBody>
          <a:bodyPr/>
          <a:lstStyle/>
          <a:p>
            <a:fld id="{B69E8B9B-4AB4-4F38-8841-CF56CEA917F0}" type="slidenum">
              <a:rPr lang="zh-CN" altLang="en-US" smtClean="0"/>
              <a:t>7</a:t>
            </a:fld>
            <a:endParaRPr lang="zh-CN" altLang="en-US"/>
          </a:p>
        </p:txBody>
      </p:sp>
    </p:spTree>
    <p:extLst>
      <p:ext uri="{BB962C8B-B14F-4D97-AF65-F5344CB8AC3E}">
        <p14:creationId xmlns:p14="http://schemas.microsoft.com/office/powerpoint/2010/main" val="274723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3F3F46"/>
                </a:solidFill>
                <a:effectLst/>
                <a:latin typeface="Source Han Sans CN Bold" panose="020B0500000000000000" pitchFamily="34" charset="-128"/>
              </a:rPr>
              <a:t>其次是从“规则”走向“统计”的范式演进。主要围绕五个要点：</a:t>
            </a:r>
            <a:endParaRPr lang="en-US" altLang="zh-CN" b="1" dirty="0">
              <a:solidFill>
                <a:srgbClr val="3F3F46"/>
              </a:solidFill>
              <a:effectLst/>
              <a:latin typeface="Source Han Sans CN Bold" panose="020B0500000000000000" pitchFamily="34" charset="-128"/>
            </a:endParaRPr>
          </a:p>
          <a:p>
            <a:r>
              <a:rPr lang="en-US" altLang="zh-CN" b="1" dirty="0">
                <a:solidFill>
                  <a:srgbClr val="3F3F46"/>
                </a:solidFill>
                <a:effectLst/>
                <a:latin typeface="Source Han Sans CN Bold" panose="020B0500000000000000" pitchFamily="34" charset="-128"/>
              </a:rPr>
              <a:t>1</a:t>
            </a:r>
            <a:r>
              <a:rPr lang="zh-CN" altLang="en-US" b="1" dirty="0">
                <a:solidFill>
                  <a:srgbClr val="3F3F46"/>
                </a:solidFill>
                <a:effectLst/>
                <a:latin typeface="Source Han Sans CN Bold" panose="020B0500000000000000" pitchFamily="34" charset="-128"/>
              </a:rPr>
              <a:t>）研究范式转变：从 </a:t>
            </a:r>
            <a:r>
              <a:rPr lang="en-US" altLang="zh-CN" b="1" dirty="0">
                <a:solidFill>
                  <a:srgbClr val="3F3F46"/>
                </a:solidFill>
                <a:effectLst/>
                <a:latin typeface="Source Han Sans CN Bold" panose="020B0500000000000000" pitchFamily="34" charset="-128"/>
              </a:rPr>
              <a:t>20 </a:t>
            </a:r>
            <a:r>
              <a:rPr lang="zh-CN" altLang="en-US" b="1" dirty="0">
                <a:solidFill>
                  <a:srgbClr val="3F3F46"/>
                </a:solidFill>
                <a:effectLst/>
                <a:latin typeface="Source Han Sans CN Bold" panose="020B0500000000000000" pitchFamily="34" charset="-128"/>
              </a:rPr>
              <a:t>世纪 </a:t>
            </a:r>
            <a:r>
              <a:rPr lang="en-US" altLang="zh-CN" b="1" dirty="0">
                <a:solidFill>
                  <a:srgbClr val="3F3F46"/>
                </a:solidFill>
                <a:effectLst/>
                <a:latin typeface="Source Han Sans CN Bold" panose="020B0500000000000000" pitchFamily="34" charset="-128"/>
              </a:rPr>
              <a:t>70 </a:t>
            </a:r>
            <a:r>
              <a:rPr lang="zh-CN" altLang="en-US" b="1" dirty="0">
                <a:solidFill>
                  <a:srgbClr val="3F3F46"/>
                </a:solidFill>
                <a:effectLst/>
                <a:latin typeface="Source Han Sans CN Bold" panose="020B0500000000000000" pitchFamily="34" charset="-128"/>
              </a:rPr>
              <a:t>年代开始，</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逐渐从纯规则系统转向基于统计的方法，开始依赖数据来学习语言规律，而不仅仅是人写规则。</a:t>
            </a:r>
          </a:p>
          <a:p>
            <a:r>
              <a:rPr lang="en-US" altLang="zh-CN" b="1" dirty="0">
                <a:solidFill>
                  <a:srgbClr val="3F3F46"/>
                </a:solidFill>
                <a:effectLst/>
                <a:latin typeface="Source Han Sans CN Bold" panose="020B0500000000000000" pitchFamily="34" charset="-128"/>
              </a:rPr>
              <a:t>2</a:t>
            </a:r>
            <a:r>
              <a:rPr lang="zh-CN" altLang="en-US" b="1" dirty="0">
                <a:solidFill>
                  <a:srgbClr val="3F3F46"/>
                </a:solidFill>
                <a:effectLst/>
                <a:latin typeface="Source Han Sans CN Bold" panose="020B0500000000000000" pitchFamily="34" charset="-128"/>
              </a:rPr>
              <a:t>）语料库建设与应用：大规模标注语料库的建设成为这一阶段的关键工作，例如宾夕法尼亚树库等，为统计模型训练提供了必需的基础。</a:t>
            </a:r>
          </a:p>
          <a:p>
            <a:r>
              <a:rPr lang="en-US" altLang="zh-CN" b="1" dirty="0">
                <a:solidFill>
                  <a:srgbClr val="3F3F46"/>
                </a:solidFill>
                <a:effectLst/>
                <a:latin typeface="Source Han Sans CN Bold" panose="020B0500000000000000" pitchFamily="34" charset="-128"/>
              </a:rPr>
              <a:t>3</a:t>
            </a:r>
            <a:r>
              <a:rPr lang="zh-CN" altLang="en-US" b="1" dirty="0">
                <a:solidFill>
                  <a:srgbClr val="3F3F46"/>
                </a:solidFill>
                <a:effectLst/>
                <a:latin typeface="Source Han Sans CN Bold" panose="020B0500000000000000" pitchFamily="34" charset="-128"/>
              </a:rPr>
              <a:t>）关键技术突破：这一时期出现了多种重要的统计方法和模型，例如统计机器翻译模型等，为后来的实践打下了技术基础。</a:t>
            </a:r>
          </a:p>
          <a:p>
            <a:r>
              <a:rPr lang="en-US" altLang="zh-CN" b="1" dirty="0">
                <a:solidFill>
                  <a:srgbClr val="3F3F46"/>
                </a:solidFill>
                <a:effectLst/>
                <a:latin typeface="Source Han Sans CN Bold" panose="020B0500000000000000" pitchFamily="34" charset="-128"/>
              </a:rPr>
              <a:t>4</a:t>
            </a:r>
            <a:r>
              <a:rPr lang="zh-CN" altLang="en-US" b="1" dirty="0">
                <a:solidFill>
                  <a:srgbClr val="3F3F46"/>
                </a:solidFill>
                <a:effectLst/>
                <a:latin typeface="Source Han Sans CN Bold" panose="020B0500000000000000" pitchFamily="34" charset="-128"/>
              </a:rPr>
              <a:t>）技术瓶颈与限制：尽管统计方法相较规则有进步，但也有明显问题：特征工程复杂、严重依赖大规模标注数据、难以捕捉长期依赖关系，对复杂任务表现有限。</a:t>
            </a:r>
          </a:p>
          <a:p>
            <a:r>
              <a:rPr lang="en-US" altLang="zh-CN" b="1" dirty="0">
                <a:solidFill>
                  <a:srgbClr val="3F3F46"/>
                </a:solidFill>
                <a:effectLst/>
                <a:latin typeface="Source Han Sans CN Bold" panose="020B0500000000000000" pitchFamily="34" charset="-128"/>
              </a:rPr>
              <a:t>5</a:t>
            </a:r>
            <a:r>
              <a:rPr lang="zh-CN" altLang="en-US" b="1" dirty="0">
                <a:solidFill>
                  <a:srgbClr val="3F3F46"/>
                </a:solidFill>
                <a:effectLst/>
                <a:latin typeface="Source Han Sans CN Bold" panose="020B0500000000000000" pitchFamily="34" charset="-128"/>
              </a:rPr>
              <a:t>）代表性系统与应用：基于统计方法的拼写检查器、语法检查器和信息检索系统在这一阶段得到广泛应用，说明 </a:t>
            </a:r>
            <a:r>
              <a:rPr lang="en-US" altLang="zh-CN" b="1" dirty="0">
                <a:solidFill>
                  <a:srgbClr val="3F3F46"/>
                </a:solidFill>
                <a:effectLst/>
                <a:latin typeface="Source Han Sans CN Bold" panose="020B0500000000000000" pitchFamily="34" charset="-128"/>
              </a:rPr>
              <a:t>NLP </a:t>
            </a:r>
            <a:r>
              <a:rPr lang="zh-CN" altLang="en-US" b="1" dirty="0">
                <a:solidFill>
                  <a:srgbClr val="3F3F46"/>
                </a:solidFill>
                <a:effectLst/>
                <a:latin typeface="Source Han Sans CN Bold" panose="020B0500000000000000" pitchFamily="34" charset="-128"/>
              </a:rPr>
              <a:t>技术开始在实际产品中落地。</a:t>
            </a:r>
            <a:endParaRPr lang="en-US" altLang="zh-CN" b="1" dirty="0">
              <a:solidFill>
                <a:srgbClr val="3F3F46"/>
              </a:solidFill>
              <a:effectLst/>
              <a:latin typeface="Source Han Sans CN Bold" panose="020B0500000000000000" pitchFamily="34" charset="-128"/>
            </a:endParaRPr>
          </a:p>
          <a:p>
            <a:r>
              <a:rPr lang="zh-CN" altLang="en-US" dirty="0"/>
              <a:t>这一阶段让 </a:t>
            </a:r>
            <a:r>
              <a:rPr lang="en-US" altLang="zh-CN" dirty="0"/>
              <a:t>NLP </a:t>
            </a:r>
            <a:r>
              <a:rPr lang="zh-CN" altLang="en-US" dirty="0"/>
              <a:t>从“手工规则”时代进入了“数据驱动”时代，但同时暴露出对数据和特征工程的高度依赖。</a:t>
            </a:r>
          </a:p>
        </p:txBody>
      </p:sp>
      <p:sp>
        <p:nvSpPr>
          <p:cNvPr id="4" name="灯片编号占位符 3"/>
          <p:cNvSpPr>
            <a:spLocks noGrp="1"/>
          </p:cNvSpPr>
          <p:nvPr>
            <p:ph type="sldNum" sz="quarter" idx="5"/>
          </p:nvPr>
        </p:nvSpPr>
        <p:spPr/>
        <p:txBody>
          <a:bodyPr/>
          <a:lstStyle/>
          <a:p>
            <a:fld id="{B69E8B9B-4AB4-4F38-8841-CF56CEA917F0}" type="slidenum">
              <a:rPr lang="zh-CN" altLang="en-US" smtClean="0"/>
              <a:t>8</a:t>
            </a:fld>
            <a:endParaRPr lang="zh-CN" altLang="en-US"/>
          </a:p>
        </p:txBody>
      </p:sp>
    </p:spTree>
    <p:extLst>
      <p:ext uri="{BB962C8B-B14F-4D97-AF65-F5344CB8AC3E}">
        <p14:creationId xmlns:p14="http://schemas.microsoft.com/office/powerpoint/2010/main" val="286937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最后，概述近二十年来几个关键技术里程碑。按照时间先后顺序可以分为下面四个阶段：</a:t>
            </a:r>
          </a:p>
          <a:p>
            <a:r>
              <a:rPr lang="en-US" altLang="zh-CN" dirty="0"/>
              <a:t>1</a:t>
            </a:r>
            <a:r>
              <a:rPr lang="zh-CN" altLang="en-US" dirty="0"/>
              <a:t>）神经网络的复兴：在 </a:t>
            </a:r>
            <a:r>
              <a:rPr lang="en-US" altLang="zh-CN" dirty="0"/>
              <a:t>2010 </a:t>
            </a:r>
            <a:r>
              <a:rPr lang="zh-CN" altLang="en-US" dirty="0"/>
              <a:t>年代，神经网络，尤其是 </a:t>
            </a:r>
            <a:r>
              <a:rPr lang="en-US" altLang="zh-CN" dirty="0"/>
              <a:t>RNN </a:t>
            </a:r>
            <a:r>
              <a:rPr lang="zh-CN" altLang="en-US" dirty="0"/>
              <a:t>和 </a:t>
            </a:r>
            <a:r>
              <a:rPr lang="en-US" altLang="zh-CN" dirty="0"/>
              <a:t>LSTM</a:t>
            </a:r>
            <a:r>
              <a:rPr lang="zh-CN" altLang="en-US" dirty="0"/>
              <a:t>，在序列建模方面表现突出，带动了语音识别、机器翻译等任务性能的大幅突破。</a:t>
            </a:r>
          </a:p>
          <a:p>
            <a:r>
              <a:rPr lang="en-US" altLang="zh-CN" dirty="0"/>
              <a:t>2</a:t>
            </a:r>
            <a:r>
              <a:rPr lang="zh-CN" altLang="en-US" dirty="0"/>
              <a:t>）词向量技术革命：</a:t>
            </a:r>
            <a:r>
              <a:rPr lang="en-US" altLang="zh-CN" dirty="0"/>
              <a:t>2013 </a:t>
            </a:r>
            <a:r>
              <a:rPr lang="zh-CN" altLang="en-US" dirty="0"/>
              <a:t>年 </a:t>
            </a:r>
            <a:r>
              <a:rPr lang="en-US" altLang="zh-CN" dirty="0" err="1"/>
              <a:t>Mikolov</a:t>
            </a:r>
            <a:r>
              <a:rPr lang="en-US" altLang="zh-CN" dirty="0"/>
              <a:t> </a:t>
            </a:r>
            <a:r>
              <a:rPr lang="zh-CN" altLang="en-US" dirty="0"/>
              <a:t>等人提出 </a:t>
            </a:r>
            <a:r>
              <a:rPr lang="en-US" altLang="zh-CN" dirty="0"/>
              <a:t>Word2Vec</a:t>
            </a:r>
            <a:r>
              <a:rPr lang="zh-CN" altLang="en-US" dirty="0"/>
              <a:t>，开启词嵌入时代，使得词可以表示为连续空间中的向量，被广泛作为现代 </a:t>
            </a:r>
            <a:r>
              <a:rPr lang="en-US" altLang="zh-CN" dirty="0"/>
              <a:t>NLP </a:t>
            </a:r>
            <a:r>
              <a:rPr lang="zh-CN" altLang="en-US" dirty="0"/>
              <a:t>的基础技术之一。</a:t>
            </a:r>
          </a:p>
          <a:p>
            <a:r>
              <a:rPr lang="en-US" altLang="zh-CN" dirty="0"/>
              <a:t>3</a:t>
            </a:r>
            <a:r>
              <a:rPr lang="zh-CN" altLang="en-US" dirty="0"/>
              <a:t>）</a:t>
            </a:r>
            <a:r>
              <a:rPr lang="en-US" altLang="zh-CN" dirty="0"/>
              <a:t>Transformer </a:t>
            </a:r>
            <a:r>
              <a:rPr lang="zh-CN" altLang="en-US" dirty="0"/>
              <a:t>架构与预训练模型：</a:t>
            </a:r>
            <a:r>
              <a:rPr lang="en-US" altLang="zh-CN" dirty="0"/>
              <a:t>2017 </a:t>
            </a:r>
            <a:r>
              <a:rPr lang="zh-CN" altLang="en-US" dirty="0"/>
              <a:t>年 </a:t>
            </a:r>
            <a:r>
              <a:rPr lang="en-US" altLang="zh-CN" dirty="0"/>
              <a:t>Google </a:t>
            </a:r>
            <a:r>
              <a:rPr lang="zh-CN" altLang="en-US" dirty="0"/>
              <a:t>提出 </a:t>
            </a:r>
            <a:r>
              <a:rPr lang="en-US" altLang="zh-CN" dirty="0"/>
              <a:t>Transformer </a:t>
            </a:r>
            <a:r>
              <a:rPr lang="zh-CN" altLang="en-US" dirty="0"/>
              <a:t>架构，引入自注意力机制，深刻改变了 </a:t>
            </a:r>
            <a:r>
              <a:rPr lang="en-US" altLang="zh-CN" dirty="0"/>
              <a:t>NLP </a:t>
            </a:r>
            <a:r>
              <a:rPr lang="zh-CN" altLang="en-US" dirty="0"/>
              <a:t>技术格局。基于该架构的预训练语言模型在几乎所有 </a:t>
            </a:r>
            <a:r>
              <a:rPr lang="en-US" altLang="zh-CN" dirty="0"/>
              <a:t>NLP </a:t>
            </a:r>
            <a:r>
              <a:rPr lang="zh-CN" altLang="en-US" dirty="0"/>
              <a:t>任务上取得突破性性能，形成了新的主流方案。</a:t>
            </a:r>
          </a:p>
          <a:p>
            <a:r>
              <a:rPr lang="en-US" altLang="zh-CN" dirty="0"/>
              <a:t>4</a:t>
            </a:r>
            <a:r>
              <a:rPr lang="zh-CN" altLang="en-US" dirty="0"/>
              <a:t>）大语言模型时代：</a:t>
            </a:r>
            <a:r>
              <a:rPr lang="en-US" altLang="zh-CN" dirty="0"/>
              <a:t>2020 </a:t>
            </a:r>
            <a:r>
              <a:rPr lang="zh-CN" altLang="en-US" dirty="0"/>
              <a:t>年后，以 </a:t>
            </a:r>
            <a:r>
              <a:rPr lang="en-US" altLang="zh-CN" dirty="0"/>
              <a:t>GPT-3 </a:t>
            </a:r>
            <a:r>
              <a:rPr lang="zh-CN" altLang="en-US" dirty="0"/>
              <a:t>为代表的大语言模型展现出强大的语言理解与生成能力，标志着 </a:t>
            </a:r>
            <a:r>
              <a:rPr lang="en-US" altLang="zh-CN" dirty="0"/>
              <a:t>NLP </a:t>
            </a:r>
            <a:r>
              <a:rPr lang="zh-CN" altLang="en-US" dirty="0"/>
              <a:t>进入新的阶段。</a:t>
            </a:r>
            <a:endParaRPr lang="en-US" altLang="zh-CN" dirty="0"/>
          </a:p>
          <a:p>
            <a:r>
              <a:rPr lang="zh-CN" altLang="en-US" dirty="0"/>
              <a:t>快速发展的历程中，共同特征是强学习能力的模型</a:t>
            </a:r>
            <a:r>
              <a:rPr lang="en-US" altLang="zh-CN" dirty="0"/>
              <a:t>+</a:t>
            </a:r>
            <a:r>
              <a:rPr lang="zh-CN" altLang="en-US" dirty="0"/>
              <a:t>大规模数据，推动 </a:t>
            </a:r>
            <a:r>
              <a:rPr lang="en-US" altLang="zh-CN" dirty="0"/>
              <a:t>NLP </a:t>
            </a:r>
            <a:r>
              <a:rPr lang="zh-CN" altLang="en-US" dirty="0"/>
              <a:t>从“专门任务”迈向“通用能力”的方向。</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85D0DACE-38E0-42D2-9336-2B707D34BC6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tags" Target="../tags/tag25.xml"/><Relationship Id="rId26" Type="http://schemas.openxmlformats.org/officeDocument/2006/relationships/image" Target="../media/image4.png"/><Relationship Id="rId3" Type="http://schemas.openxmlformats.org/officeDocument/2006/relationships/tags" Target="../tags/tag10.xml"/><Relationship Id="rId21" Type="http://schemas.openxmlformats.org/officeDocument/2006/relationships/tags" Target="../tags/tag28.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5" Type="http://schemas.openxmlformats.org/officeDocument/2006/relationships/image" Target="../media/image3.png"/><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tags" Target="../tags/tag27.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image" Target="../media/image2.png"/><Relationship Id="rId5" Type="http://schemas.openxmlformats.org/officeDocument/2006/relationships/tags" Target="../tags/tag12.xml"/><Relationship Id="rId15" Type="http://schemas.openxmlformats.org/officeDocument/2006/relationships/tags" Target="../tags/tag22.xml"/><Relationship Id="rId23" Type="http://schemas.openxmlformats.org/officeDocument/2006/relationships/image" Target="../media/image1.png"/><Relationship Id="rId10" Type="http://schemas.openxmlformats.org/officeDocument/2006/relationships/tags" Target="../tags/tag17.xml"/><Relationship Id="rId19" Type="http://schemas.openxmlformats.org/officeDocument/2006/relationships/tags" Target="../tags/tag26.xml"/><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 Id="rId2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tags" Target="../tags/tag236.xml"/><Relationship Id="rId18" Type="http://schemas.openxmlformats.org/officeDocument/2006/relationships/tags" Target="../tags/tag241.xml"/><Relationship Id="rId3" Type="http://schemas.openxmlformats.org/officeDocument/2006/relationships/tags" Target="../tags/tag226.xml"/><Relationship Id="rId21" Type="http://schemas.openxmlformats.org/officeDocument/2006/relationships/slideMaster" Target="../slideMasters/slideMaster1.xml"/><Relationship Id="rId7" Type="http://schemas.openxmlformats.org/officeDocument/2006/relationships/tags" Target="../tags/tag230.xml"/><Relationship Id="rId12" Type="http://schemas.openxmlformats.org/officeDocument/2006/relationships/tags" Target="../tags/tag235.xml"/><Relationship Id="rId17" Type="http://schemas.openxmlformats.org/officeDocument/2006/relationships/tags" Target="../tags/tag240.xml"/><Relationship Id="rId25" Type="http://schemas.openxmlformats.org/officeDocument/2006/relationships/image" Target="../media/image4.png"/><Relationship Id="rId2" Type="http://schemas.openxmlformats.org/officeDocument/2006/relationships/tags" Target="../tags/tag225.xml"/><Relationship Id="rId16" Type="http://schemas.openxmlformats.org/officeDocument/2006/relationships/tags" Target="../tags/tag239.xml"/><Relationship Id="rId20" Type="http://schemas.openxmlformats.org/officeDocument/2006/relationships/tags" Target="../tags/tag243.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tags" Target="../tags/tag234.xml"/><Relationship Id="rId24" Type="http://schemas.openxmlformats.org/officeDocument/2006/relationships/image" Target="../media/image3.png"/><Relationship Id="rId5" Type="http://schemas.openxmlformats.org/officeDocument/2006/relationships/tags" Target="../tags/tag228.xml"/><Relationship Id="rId15" Type="http://schemas.openxmlformats.org/officeDocument/2006/relationships/tags" Target="../tags/tag238.xml"/><Relationship Id="rId23" Type="http://schemas.openxmlformats.org/officeDocument/2006/relationships/image" Target="../media/image2.png"/><Relationship Id="rId10" Type="http://schemas.openxmlformats.org/officeDocument/2006/relationships/tags" Target="../tags/tag233.xml"/><Relationship Id="rId19" Type="http://schemas.openxmlformats.org/officeDocument/2006/relationships/tags" Target="../tags/tag242.xml"/><Relationship Id="rId4" Type="http://schemas.openxmlformats.org/officeDocument/2006/relationships/tags" Target="../tags/tag227.xml"/><Relationship Id="rId9" Type="http://schemas.openxmlformats.org/officeDocument/2006/relationships/tags" Target="../tags/tag232.xml"/><Relationship Id="rId14" Type="http://schemas.openxmlformats.org/officeDocument/2006/relationships/tags" Target="../tags/tag237.xml"/><Relationship Id="rId2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251.xml"/><Relationship Id="rId13" Type="http://schemas.openxmlformats.org/officeDocument/2006/relationships/tags" Target="../tags/tag256.xml"/><Relationship Id="rId18" Type="http://schemas.openxmlformats.org/officeDocument/2006/relationships/tags" Target="../tags/tag261.xml"/><Relationship Id="rId26" Type="http://schemas.openxmlformats.org/officeDocument/2006/relationships/slideMaster" Target="../slideMasters/slideMaster1.xml"/><Relationship Id="rId3" Type="http://schemas.openxmlformats.org/officeDocument/2006/relationships/tags" Target="../tags/tag246.xml"/><Relationship Id="rId21" Type="http://schemas.openxmlformats.org/officeDocument/2006/relationships/tags" Target="../tags/tag264.xml"/><Relationship Id="rId7" Type="http://schemas.openxmlformats.org/officeDocument/2006/relationships/tags" Target="../tags/tag250.xml"/><Relationship Id="rId12" Type="http://schemas.openxmlformats.org/officeDocument/2006/relationships/tags" Target="../tags/tag255.xml"/><Relationship Id="rId17" Type="http://schemas.openxmlformats.org/officeDocument/2006/relationships/tags" Target="../tags/tag260.xml"/><Relationship Id="rId25" Type="http://schemas.openxmlformats.org/officeDocument/2006/relationships/tags" Target="../tags/tag268.xml"/><Relationship Id="rId2" Type="http://schemas.openxmlformats.org/officeDocument/2006/relationships/tags" Target="../tags/tag245.xml"/><Relationship Id="rId16" Type="http://schemas.openxmlformats.org/officeDocument/2006/relationships/tags" Target="../tags/tag259.xml"/><Relationship Id="rId20" Type="http://schemas.openxmlformats.org/officeDocument/2006/relationships/tags" Target="../tags/tag263.xml"/><Relationship Id="rId29" Type="http://schemas.openxmlformats.org/officeDocument/2006/relationships/image" Target="../media/image3.png"/><Relationship Id="rId1" Type="http://schemas.openxmlformats.org/officeDocument/2006/relationships/tags" Target="../tags/tag244.xml"/><Relationship Id="rId6" Type="http://schemas.openxmlformats.org/officeDocument/2006/relationships/tags" Target="../tags/tag249.xml"/><Relationship Id="rId11" Type="http://schemas.openxmlformats.org/officeDocument/2006/relationships/tags" Target="../tags/tag254.xml"/><Relationship Id="rId24" Type="http://schemas.openxmlformats.org/officeDocument/2006/relationships/tags" Target="../tags/tag267.xml"/><Relationship Id="rId5" Type="http://schemas.openxmlformats.org/officeDocument/2006/relationships/tags" Target="../tags/tag248.xml"/><Relationship Id="rId15" Type="http://schemas.openxmlformats.org/officeDocument/2006/relationships/tags" Target="../tags/tag258.xml"/><Relationship Id="rId23" Type="http://schemas.openxmlformats.org/officeDocument/2006/relationships/tags" Target="../tags/tag266.xml"/><Relationship Id="rId28" Type="http://schemas.openxmlformats.org/officeDocument/2006/relationships/image" Target="../media/image2.png"/><Relationship Id="rId10" Type="http://schemas.openxmlformats.org/officeDocument/2006/relationships/tags" Target="../tags/tag253.xml"/><Relationship Id="rId19" Type="http://schemas.openxmlformats.org/officeDocument/2006/relationships/tags" Target="../tags/tag262.xml"/><Relationship Id="rId4" Type="http://schemas.openxmlformats.org/officeDocument/2006/relationships/tags" Target="../tags/tag247.xml"/><Relationship Id="rId9" Type="http://schemas.openxmlformats.org/officeDocument/2006/relationships/tags" Target="../tags/tag252.xml"/><Relationship Id="rId14" Type="http://schemas.openxmlformats.org/officeDocument/2006/relationships/tags" Target="../tags/tag257.xml"/><Relationship Id="rId22" Type="http://schemas.openxmlformats.org/officeDocument/2006/relationships/tags" Target="../tags/tag265.xml"/><Relationship Id="rId27" Type="http://schemas.openxmlformats.org/officeDocument/2006/relationships/image" Target="../media/image1.png"/><Relationship Id="rId30"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276.xml"/><Relationship Id="rId13" Type="http://schemas.openxmlformats.org/officeDocument/2006/relationships/tags" Target="../tags/tag281.xml"/><Relationship Id="rId18" Type="http://schemas.openxmlformats.org/officeDocument/2006/relationships/tags" Target="../tags/tag286.xml"/><Relationship Id="rId3" Type="http://schemas.openxmlformats.org/officeDocument/2006/relationships/tags" Target="../tags/tag271.xml"/><Relationship Id="rId21" Type="http://schemas.openxmlformats.org/officeDocument/2006/relationships/image" Target="../media/image1.png"/><Relationship Id="rId7" Type="http://schemas.openxmlformats.org/officeDocument/2006/relationships/tags" Target="../tags/tag275.xml"/><Relationship Id="rId12" Type="http://schemas.openxmlformats.org/officeDocument/2006/relationships/tags" Target="../tags/tag280.xml"/><Relationship Id="rId17" Type="http://schemas.openxmlformats.org/officeDocument/2006/relationships/tags" Target="../tags/tag285.xml"/><Relationship Id="rId2" Type="http://schemas.openxmlformats.org/officeDocument/2006/relationships/tags" Target="../tags/tag270.xml"/><Relationship Id="rId16" Type="http://schemas.openxmlformats.org/officeDocument/2006/relationships/tags" Target="../tags/tag284.xml"/><Relationship Id="rId20" Type="http://schemas.openxmlformats.org/officeDocument/2006/relationships/slideMaster" Target="../slideMasters/slideMaster1.xml"/><Relationship Id="rId1" Type="http://schemas.openxmlformats.org/officeDocument/2006/relationships/tags" Target="../tags/tag269.xml"/><Relationship Id="rId6" Type="http://schemas.openxmlformats.org/officeDocument/2006/relationships/tags" Target="../tags/tag274.xml"/><Relationship Id="rId11" Type="http://schemas.openxmlformats.org/officeDocument/2006/relationships/tags" Target="../tags/tag279.xml"/><Relationship Id="rId24" Type="http://schemas.openxmlformats.org/officeDocument/2006/relationships/image" Target="../media/image4.png"/><Relationship Id="rId5" Type="http://schemas.openxmlformats.org/officeDocument/2006/relationships/tags" Target="../tags/tag273.xml"/><Relationship Id="rId15" Type="http://schemas.openxmlformats.org/officeDocument/2006/relationships/tags" Target="../tags/tag283.xml"/><Relationship Id="rId23" Type="http://schemas.openxmlformats.org/officeDocument/2006/relationships/image" Target="../media/image3.png"/><Relationship Id="rId10" Type="http://schemas.openxmlformats.org/officeDocument/2006/relationships/tags" Target="../tags/tag278.xml"/><Relationship Id="rId19" Type="http://schemas.openxmlformats.org/officeDocument/2006/relationships/tags" Target="../tags/tag287.xml"/><Relationship Id="rId4" Type="http://schemas.openxmlformats.org/officeDocument/2006/relationships/tags" Target="../tags/tag272.xml"/><Relationship Id="rId9" Type="http://schemas.openxmlformats.org/officeDocument/2006/relationships/tags" Target="../tags/tag277.xml"/><Relationship Id="rId14" Type="http://schemas.openxmlformats.org/officeDocument/2006/relationships/tags" Target="../tags/tag282.xml"/><Relationship Id="rId2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3" Type="http://schemas.openxmlformats.org/officeDocument/2006/relationships/tags" Target="../tags/tag300.xml"/><Relationship Id="rId18" Type="http://schemas.openxmlformats.org/officeDocument/2006/relationships/tags" Target="../tags/tag305.xml"/><Relationship Id="rId26" Type="http://schemas.openxmlformats.org/officeDocument/2006/relationships/tags" Target="../tags/tag313.xml"/><Relationship Id="rId21" Type="http://schemas.openxmlformats.org/officeDocument/2006/relationships/tags" Target="../tags/tag308.xml"/><Relationship Id="rId34" Type="http://schemas.openxmlformats.org/officeDocument/2006/relationships/slideMaster" Target="../slideMasters/slideMaster1.xml"/><Relationship Id="rId7" Type="http://schemas.openxmlformats.org/officeDocument/2006/relationships/tags" Target="../tags/tag294.xml"/><Relationship Id="rId12" Type="http://schemas.openxmlformats.org/officeDocument/2006/relationships/tags" Target="../tags/tag299.xml"/><Relationship Id="rId17" Type="http://schemas.openxmlformats.org/officeDocument/2006/relationships/tags" Target="../tags/tag304.xml"/><Relationship Id="rId25" Type="http://schemas.openxmlformats.org/officeDocument/2006/relationships/tags" Target="../tags/tag312.xml"/><Relationship Id="rId33" Type="http://schemas.openxmlformats.org/officeDocument/2006/relationships/tags" Target="../tags/tag320.xml"/><Relationship Id="rId38" Type="http://schemas.openxmlformats.org/officeDocument/2006/relationships/image" Target="../media/image4.png"/><Relationship Id="rId2" Type="http://schemas.openxmlformats.org/officeDocument/2006/relationships/tags" Target="../tags/tag289.xml"/><Relationship Id="rId16" Type="http://schemas.openxmlformats.org/officeDocument/2006/relationships/tags" Target="../tags/tag303.xml"/><Relationship Id="rId20" Type="http://schemas.openxmlformats.org/officeDocument/2006/relationships/tags" Target="../tags/tag307.xml"/><Relationship Id="rId29" Type="http://schemas.openxmlformats.org/officeDocument/2006/relationships/tags" Target="../tags/tag316.xml"/><Relationship Id="rId1" Type="http://schemas.openxmlformats.org/officeDocument/2006/relationships/tags" Target="../tags/tag288.xml"/><Relationship Id="rId6" Type="http://schemas.openxmlformats.org/officeDocument/2006/relationships/tags" Target="../tags/tag293.xml"/><Relationship Id="rId11" Type="http://schemas.openxmlformats.org/officeDocument/2006/relationships/tags" Target="../tags/tag298.xml"/><Relationship Id="rId24" Type="http://schemas.openxmlformats.org/officeDocument/2006/relationships/tags" Target="../tags/tag311.xml"/><Relationship Id="rId32" Type="http://schemas.openxmlformats.org/officeDocument/2006/relationships/tags" Target="../tags/tag319.xml"/><Relationship Id="rId37" Type="http://schemas.openxmlformats.org/officeDocument/2006/relationships/image" Target="../media/image3.png"/><Relationship Id="rId5" Type="http://schemas.openxmlformats.org/officeDocument/2006/relationships/tags" Target="../tags/tag292.xml"/><Relationship Id="rId15" Type="http://schemas.openxmlformats.org/officeDocument/2006/relationships/tags" Target="../tags/tag302.xml"/><Relationship Id="rId23" Type="http://schemas.openxmlformats.org/officeDocument/2006/relationships/tags" Target="../tags/tag310.xml"/><Relationship Id="rId28" Type="http://schemas.openxmlformats.org/officeDocument/2006/relationships/tags" Target="../tags/tag315.xml"/><Relationship Id="rId36" Type="http://schemas.openxmlformats.org/officeDocument/2006/relationships/image" Target="../media/image2.png"/><Relationship Id="rId10" Type="http://schemas.openxmlformats.org/officeDocument/2006/relationships/tags" Target="../tags/tag297.xml"/><Relationship Id="rId19" Type="http://schemas.openxmlformats.org/officeDocument/2006/relationships/tags" Target="../tags/tag306.xml"/><Relationship Id="rId31" Type="http://schemas.openxmlformats.org/officeDocument/2006/relationships/tags" Target="../tags/tag318.xml"/><Relationship Id="rId4" Type="http://schemas.openxmlformats.org/officeDocument/2006/relationships/tags" Target="../tags/tag291.xml"/><Relationship Id="rId9" Type="http://schemas.openxmlformats.org/officeDocument/2006/relationships/tags" Target="../tags/tag296.xml"/><Relationship Id="rId14" Type="http://schemas.openxmlformats.org/officeDocument/2006/relationships/tags" Target="../tags/tag301.xml"/><Relationship Id="rId22" Type="http://schemas.openxmlformats.org/officeDocument/2006/relationships/tags" Target="../tags/tag309.xml"/><Relationship Id="rId27" Type="http://schemas.openxmlformats.org/officeDocument/2006/relationships/tags" Target="../tags/tag314.xml"/><Relationship Id="rId30" Type="http://schemas.openxmlformats.org/officeDocument/2006/relationships/tags" Target="../tags/tag317.xml"/><Relationship Id="rId35" Type="http://schemas.openxmlformats.org/officeDocument/2006/relationships/image" Target="../media/image1.png"/><Relationship Id="rId8" Type="http://schemas.openxmlformats.org/officeDocument/2006/relationships/tags" Target="../tags/tag295.xml"/><Relationship Id="rId3" Type="http://schemas.openxmlformats.org/officeDocument/2006/relationships/tags" Target="../tags/tag290.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328.xml"/><Relationship Id="rId13" Type="http://schemas.openxmlformats.org/officeDocument/2006/relationships/tags" Target="../tags/tag333.xml"/><Relationship Id="rId18" Type="http://schemas.openxmlformats.org/officeDocument/2006/relationships/tags" Target="../tags/tag338.xml"/><Relationship Id="rId26" Type="http://schemas.openxmlformats.org/officeDocument/2006/relationships/image" Target="../media/image1.png"/><Relationship Id="rId3" Type="http://schemas.openxmlformats.org/officeDocument/2006/relationships/tags" Target="../tags/tag323.xml"/><Relationship Id="rId21" Type="http://schemas.openxmlformats.org/officeDocument/2006/relationships/tags" Target="../tags/tag341.xml"/><Relationship Id="rId7" Type="http://schemas.openxmlformats.org/officeDocument/2006/relationships/tags" Target="../tags/tag327.xml"/><Relationship Id="rId12" Type="http://schemas.openxmlformats.org/officeDocument/2006/relationships/tags" Target="../tags/tag332.xml"/><Relationship Id="rId17" Type="http://schemas.openxmlformats.org/officeDocument/2006/relationships/tags" Target="../tags/tag337.xml"/><Relationship Id="rId25" Type="http://schemas.openxmlformats.org/officeDocument/2006/relationships/slideMaster" Target="../slideMasters/slideMaster1.xml"/><Relationship Id="rId2" Type="http://schemas.openxmlformats.org/officeDocument/2006/relationships/tags" Target="../tags/tag322.xml"/><Relationship Id="rId16" Type="http://schemas.openxmlformats.org/officeDocument/2006/relationships/tags" Target="../tags/tag336.xml"/><Relationship Id="rId20" Type="http://schemas.openxmlformats.org/officeDocument/2006/relationships/tags" Target="../tags/tag340.xml"/><Relationship Id="rId29" Type="http://schemas.openxmlformats.org/officeDocument/2006/relationships/image" Target="../media/image4.png"/><Relationship Id="rId1" Type="http://schemas.openxmlformats.org/officeDocument/2006/relationships/tags" Target="../tags/tag321.xml"/><Relationship Id="rId6" Type="http://schemas.openxmlformats.org/officeDocument/2006/relationships/tags" Target="../tags/tag326.xml"/><Relationship Id="rId11" Type="http://schemas.openxmlformats.org/officeDocument/2006/relationships/tags" Target="../tags/tag331.xml"/><Relationship Id="rId24" Type="http://schemas.openxmlformats.org/officeDocument/2006/relationships/tags" Target="../tags/tag344.xml"/><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tags" Target="../tags/tag343.xml"/><Relationship Id="rId28" Type="http://schemas.openxmlformats.org/officeDocument/2006/relationships/image" Target="../media/image3.png"/><Relationship Id="rId10" Type="http://schemas.openxmlformats.org/officeDocument/2006/relationships/tags" Target="../tags/tag330.xml"/><Relationship Id="rId19" Type="http://schemas.openxmlformats.org/officeDocument/2006/relationships/tags" Target="../tags/tag339.xml"/><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tags" Target="../tags/tag342.xml"/><Relationship Id="rId27"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352.xml"/><Relationship Id="rId13" Type="http://schemas.openxmlformats.org/officeDocument/2006/relationships/tags" Target="../tags/tag357.xml"/><Relationship Id="rId18" Type="http://schemas.openxmlformats.org/officeDocument/2006/relationships/tags" Target="../tags/tag362.xml"/><Relationship Id="rId26" Type="http://schemas.openxmlformats.org/officeDocument/2006/relationships/image" Target="../media/image3.png"/><Relationship Id="rId3" Type="http://schemas.openxmlformats.org/officeDocument/2006/relationships/tags" Target="../tags/tag347.xml"/><Relationship Id="rId21" Type="http://schemas.openxmlformats.org/officeDocument/2006/relationships/tags" Target="../tags/tag365.xml"/><Relationship Id="rId7" Type="http://schemas.openxmlformats.org/officeDocument/2006/relationships/tags" Target="../tags/tag351.xml"/><Relationship Id="rId12" Type="http://schemas.openxmlformats.org/officeDocument/2006/relationships/tags" Target="../tags/tag356.xml"/><Relationship Id="rId17" Type="http://schemas.openxmlformats.org/officeDocument/2006/relationships/tags" Target="../tags/tag361.xml"/><Relationship Id="rId25" Type="http://schemas.openxmlformats.org/officeDocument/2006/relationships/image" Target="../media/image2.png"/><Relationship Id="rId2" Type="http://schemas.openxmlformats.org/officeDocument/2006/relationships/tags" Target="../tags/tag346.xml"/><Relationship Id="rId16" Type="http://schemas.openxmlformats.org/officeDocument/2006/relationships/tags" Target="../tags/tag360.xml"/><Relationship Id="rId20" Type="http://schemas.openxmlformats.org/officeDocument/2006/relationships/tags" Target="../tags/tag364.xml"/><Relationship Id="rId1" Type="http://schemas.openxmlformats.org/officeDocument/2006/relationships/tags" Target="../tags/tag345.xml"/><Relationship Id="rId6" Type="http://schemas.openxmlformats.org/officeDocument/2006/relationships/tags" Target="../tags/tag350.xml"/><Relationship Id="rId11" Type="http://schemas.openxmlformats.org/officeDocument/2006/relationships/tags" Target="../tags/tag355.xml"/><Relationship Id="rId24" Type="http://schemas.openxmlformats.org/officeDocument/2006/relationships/image" Target="../media/image1.png"/><Relationship Id="rId5" Type="http://schemas.openxmlformats.org/officeDocument/2006/relationships/tags" Target="../tags/tag349.xml"/><Relationship Id="rId15" Type="http://schemas.openxmlformats.org/officeDocument/2006/relationships/tags" Target="../tags/tag359.xml"/><Relationship Id="rId23" Type="http://schemas.openxmlformats.org/officeDocument/2006/relationships/slideMaster" Target="../slideMasters/slideMaster1.xml"/><Relationship Id="rId10" Type="http://schemas.openxmlformats.org/officeDocument/2006/relationships/tags" Target="../tags/tag354.xml"/><Relationship Id="rId19" Type="http://schemas.openxmlformats.org/officeDocument/2006/relationships/tags" Target="../tags/tag363.xml"/><Relationship Id="rId4" Type="http://schemas.openxmlformats.org/officeDocument/2006/relationships/tags" Target="../tags/tag348.xml"/><Relationship Id="rId9" Type="http://schemas.openxmlformats.org/officeDocument/2006/relationships/tags" Target="../tags/tag353.xml"/><Relationship Id="rId14" Type="http://schemas.openxmlformats.org/officeDocument/2006/relationships/tags" Target="../tags/tag358.xml"/><Relationship Id="rId22" Type="http://schemas.openxmlformats.org/officeDocument/2006/relationships/tags" Target="../tags/tag366.xml"/><Relationship Id="rId27"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3" Type="http://schemas.openxmlformats.org/officeDocument/2006/relationships/tags" Target="../tags/tag379.xml"/><Relationship Id="rId18" Type="http://schemas.openxmlformats.org/officeDocument/2006/relationships/tags" Target="../tags/tag384.xml"/><Relationship Id="rId26" Type="http://schemas.openxmlformats.org/officeDocument/2006/relationships/tags" Target="../tags/tag392.xml"/><Relationship Id="rId3" Type="http://schemas.openxmlformats.org/officeDocument/2006/relationships/tags" Target="../tags/tag369.xml"/><Relationship Id="rId21" Type="http://schemas.openxmlformats.org/officeDocument/2006/relationships/tags" Target="../tags/tag387.xml"/><Relationship Id="rId34" Type="http://schemas.openxmlformats.org/officeDocument/2006/relationships/image" Target="../media/image4.png"/><Relationship Id="rId7" Type="http://schemas.openxmlformats.org/officeDocument/2006/relationships/tags" Target="../tags/tag373.xml"/><Relationship Id="rId12" Type="http://schemas.openxmlformats.org/officeDocument/2006/relationships/tags" Target="../tags/tag378.xml"/><Relationship Id="rId17" Type="http://schemas.openxmlformats.org/officeDocument/2006/relationships/tags" Target="../tags/tag383.xml"/><Relationship Id="rId25" Type="http://schemas.openxmlformats.org/officeDocument/2006/relationships/tags" Target="../tags/tag391.xml"/><Relationship Id="rId33" Type="http://schemas.openxmlformats.org/officeDocument/2006/relationships/image" Target="../media/image3.png"/><Relationship Id="rId2" Type="http://schemas.openxmlformats.org/officeDocument/2006/relationships/tags" Target="../tags/tag368.xml"/><Relationship Id="rId16" Type="http://schemas.openxmlformats.org/officeDocument/2006/relationships/tags" Target="../tags/tag382.xml"/><Relationship Id="rId20" Type="http://schemas.openxmlformats.org/officeDocument/2006/relationships/tags" Target="../tags/tag386.xml"/><Relationship Id="rId29" Type="http://schemas.openxmlformats.org/officeDocument/2006/relationships/tags" Target="../tags/tag395.xml"/><Relationship Id="rId1" Type="http://schemas.openxmlformats.org/officeDocument/2006/relationships/tags" Target="../tags/tag367.xml"/><Relationship Id="rId6" Type="http://schemas.openxmlformats.org/officeDocument/2006/relationships/tags" Target="../tags/tag372.xml"/><Relationship Id="rId11" Type="http://schemas.openxmlformats.org/officeDocument/2006/relationships/tags" Target="../tags/tag377.xml"/><Relationship Id="rId24" Type="http://schemas.openxmlformats.org/officeDocument/2006/relationships/tags" Target="../tags/tag390.xml"/><Relationship Id="rId32" Type="http://schemas.openxmlformats.org/officeDocument/2006/relationships/image" Target="../media/image2.png"/><Relationship Id="rId5" Type="http://schemas.openxmlformats.org/officeDocument/2006/relationships/tags" Target="../tags/tag371.xml"/><Relationship Id="rId15" Type="http://schemas.openxmlformats.org/officeDocument/2006/relationships/tags" Target="../tags/tag381.xml"/><Relationship Id="rId23" Type="http://schemas.openxmlformats.org/officeDocument/2006/relationships/tags" Target="../tags/tag389.xml"/><Relationship Id="rId28" Type="http://schemas.openxmlformats.org/officeDocument/2006/relationships/tags" Target="../tags/tag394.xml"/><Relationship Id="rId10" Type="http://schemas.openxmlformats.org/officeDocument/2006/relationships/tags" Target="../tags/tag376.xml"/><Relationship Id="rId19" Type="http://schemas.openxmlformats.org/officeDocument/2006/relationships/tags" Target="../tags/tag385.xml"/><Relationship Id="rId31" Type="http://schemas.openxmlformats.org/officeDocument/2006/relationships/image" Target="../media/image1.png"/><Relationship Id="rId4" Type="http://schemas.openxmlformats.org/officeDocument/2006/relationships/tags" Target="../tags/tag370.xml"/><Relationship Id="rId9" Type="http://schemas.openxmlformats.org/officeDocument/2006/relationships/tags" Target="../tags/tag375.xml"/><Relationship Id="rId14" Type="http://schemas.openxmlformats.org/officeDocument/2006/relationships/tags" Target="../tags/tag380.xml"/><Relationship Id="rId22" Type="http://schemas.openxmlformats.org/officeDocument/2006/relationships/tags" Target="../tags/tag388.xml"/><Relationship Id="rId27" Type="http://schemas.openxmlformats.org/officeDocument/2006/relationships/tags" Target="../tags/tag393.xml"/><Relationship Id="rId30" Type="http://schemas.openxmlformats.org/officeDocument/2006/relationships/slideMaster" Target="../slideMasters/slideMaster1.xml"/><Relationship Id="rId8" Type="http://schemas.openxmlformats.org/officeDocument/2006/relationships/tags" Target="../tags/tag374.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403.xml"/><Relationship Id="rId13" Type="http://schemas.openxmlformats.org/officeDocument/2006/relationships/tags" Target="../tags/tag408.xml"/><Relationship Id="rId18" Type="http://schemas.openxmlformats.org/officeDocument/2006/relationships/tags" Target="../tags/tag413.xml"/><Relationship Id="rId3" Type="http://schemas.openxmlformats.org/officeDocument/2006/relationships/tags" Target="../tags/tag398.xml"/><Relationship Id="rId21" Type="http://schemas.openxmlformats.org/officeDocument/2006/relationships/image" Target="../media/image1.png"/><Relationship Id="rId7" Type="http://schemas.openxmlformats.org/officeDocument/2006/relationships/tags" Target="../tags/tag402.xml"/><Relationship Id="rId12" Type="http://schemas.openxmlformats.org/officeDocument/2006/relationships/tags" Target="../tags/tag407.xml"/><Relationship Id="rId17" Type="http://schemas.openxmlformats.org/officeDocument/2006/relationships/tags" Target="../tags/tag412.xml"/><Relationship Id="rId2" Type="http://schemas.openxmlformats.org/officeDocument/2006/relationships/tags" Target="../tags/tag397.xml"/><Relationship Id="rId16" Type="http://schemas.openxmlformats.org/officeDocument/2006/relationships/tags" Target="../tags/tag411.xml"/><Relationship Id="rId20" Type="http://schemas.openxmlformats.org/officeDocument/2006/relationships/slideMaster" Target="../slideMasters/slideMaster1.xml"/><Relationship Id="rId1" Type="http://schemas.openxmlformats.org/officeDocument/2006/relationships/tags" Target="../tags/tag396.xml"/><Relationship Id="rId6" Type="http://schemas.openxmlformats.org/officeDocument/2006/relationships/tags" Target="../tags/tag401.xml"/><Relationship Id="rId11" Type="http://schemas.openxmlformats.org/officeDocument/2006/relationships/tags" Target="../tags/tag406.xml"/><Relationship Id="rId24" Type="http://schemas.openxmlformats.org/officeDocument/2006/relationships/image" Target="../media/image4.png"/><Relationship Id="rId5" Type="http://schemas.openxmlformats.org/officeDocument/2006/relationships/tags" Target="../tags/tag400.xml"/><Relationship Id="rId15" Type="http://schemas.openxmlformats.org/officeDocument/2006/relationships/tags" Target="../tags/tag410.xml"/><Relationship Id="rId23" Type="http://schemas.openxmlformats.org/officeDocument/2006/relationships/image" Target="../media/image3.png"/><Relationship Id="rId10" Type="http://schemas.openxmlformats.org/officeDocument/2006/relationships/tags" Target="../tags/tag405.xml"/><Relationship Id="rId19" Type="http://schemas.openxmlformats.org/officeDocument/2006/relationships/tags" Target="../tags/tag414.xml"/><Relationship Id="rId4" Type="http://schemas.openxmlformats.org/officeDocument/2006/relationships/tags" Target="../tags/tag399.xml"/><Relationship Id="rId9" Type="http://schemas.openxmlformats.org/officeDocument/2006/relationships/tags" Target="../tags/tag404.xml"/><Relationship Id="rId14" Type="http://schemas.openxmlformats.org/officeDocument/2006/relationships/tags" Target="../tags/tag409.xml"/><Relationship Id="rId2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417.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slideMaster" Target="../slideMasters/slideMaster1.xml"/><Relationship Id="rId5" Type="http://schemas.openxmlformats.org/officeDocument/2006/relationships/tags" Target="../tags/tag419.xml"/><Relationship Id="rId4" Type="http://schemas.openxmlformats.org/officeDocument/2006/relationships/tags" Target="../tags/tag41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422.xml"/><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slideMaster" Target="../slideMasters/slideMaster1.xml"/><Relationship Id="rId5" Type="http://schemas.openxmlformats.org/officeDocument/2006/relationships/tags" Target="../tags/tag424.xml"/><Relationship Id="rId4" Type="http://schemas.openxmlformats.org/officeDocument/2006/relationships/tags" Target="../tags/tag423.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3" Type="http://schemas.openxmlformats.org/officeDocument/2006/relationships/tags" Target="../tags/tag31.xml"/><Relationship Id="rId21" Type="http://schemas.openxmlformats.org/officeDocument/2006/relationships/image" Target="../media/image1.png"/><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image" Target="../media/image4.png"/><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image" Target="../media/image3.png"/><Relationship Id="rId10" Type="http://schemas.openxmlformats.org/officeDocument/2006/relationships/tags" Target="../tags/tag38.xml"/><Relationship Id="rId19" Type="http://schemas.openxmlformats.org/officeDocument/2006/relationships/tags" Target="../tags/tag47.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427.xml"/><Relationship Id="rId2" Type="http://schemas.openxmlformats.org/officeDocument/2006/relationships/tags" Target="../tags/tag426.xml"/><Relationship Id="rId1" Type="http://schemas.openxmlformats.org/officeDocument/2006/relationships/tags" Target="../tags/tag425.xml"/><Relationship Id="rId6" Type="http://schemas.openxmlformats.org/officeDocument/2006/relationships/slideMaster" Target="../slideMasters/slideMaster1.xml"/><Relationship Id="rId5" Type="http://schemas.openxmlformats.org/officeDocument/2006/relationships/tags" Target="../tags/tag429.xml"/><Relationship Id="rId4" Type="http://schemas.openxmlformats.org/officeDocument/2006/relationships/tags" Target="../tags/tag428.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slideMaster" Target="../slideMasters/slideMaster1.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tags" Target="../tags/tag435.xml"/><Relationship Id="rId5" Type="http://schemas.openxmlformats.org/officeDocument/2006/relationships/tags" Target="../tags/tag434.xml"/><Relationship Id="rId4" Type="http://schemas.openxmlformats.org/officeDocument/2006/relationships/tags" Target="../tags/tag433.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443.xml"/><Relationship Id="rId3" Type="http://schemas.openxmlformats.org/officeDocument/2006/relationships/tags" Target="../tags/tag438.xml"/><Relationship Id="rId7" Type="http://schemas.openxmlformats.org/officeDocument/2006/relationships/tags" Target="../tags/tag442.xml"/><Relationship Id="rId2" Type="http://schemas.openxmlformats.org/officeDocument/2006/relationships/tags" Target="../tags/tag437.xml"/><Relationship Id="rId1" Type="http://schemas.openxmlformats.org/officeDocument/2006/relationships/tags" Target="../tags/tag436.xml"/><Relationship Id="rId6" Type="http://schemas.openxmlformats.org/officeDocument/2006/relationships/tags" Target="../tags/tag441.xml"/><Relationship Id="rId5" Type="http://schemas.openxmlformats.org/officeDocument/2006/relationships/tags" Target="../tags/tag440.xml"/><Relationship Id="rId4" Type="http://schemas.openxmlformats.org/officeDocument/2006/relationships/tags" Target="../tags/tag439.xml"/><Relationship Id="rId9"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46.xml"/><Relationship Id="rId2" Type="http://schemas.openxmlformats.org/officeDocument/2006/relationships/tags" Target="../tags/tag445.xml"/><Relationship Id="rId1" Type="http://schemas.openxmlformats.org/officeDocument/2006/relationships/tags" Target="../tags/tag444.xml"/><Relationship Id="rId5" Type="http://schemas.openxmlformats.org/officeDocument/2006/relationships/slideMaster" Target="../slideMasters/slideMaster1.xml"/><Relationship Id="rId4" Type="http://schemas.openxmlformats.org/officeDocument/2006/relationships/tags" Target="../tags/tag447.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453.xml"/><Relationship Id="rId7" Type="http://schemas.openxmlformats.org/officeDocument/2006/relationships/slideMaster" Target="../slideMasters/slideMaster1.xml"/><Relationship Id="rId2" Type="http://schemas.openxmlformats.org/officeDocument/2006/relationships/tags" Target="../tags/tag452.xml"/><Relationship Id="rId1" Type="http://schemas.openxmlformats.org/officeDocument/2006/relationships/tags" Target="../tags/tag451.xml"/><Relationship Id="rId6" Type="http://schemas.openxmlformats.org/officeDocument/2006/relationships/tags" Target="../tags/tag456.xml"/><Relationship Id="rId5" Type="http://schemas.openxmlformats.org/officeDocument/2006/relationships/tags" Target="../tags/tag455.xml"/><Relationship Id="rId4" Type="http://schemas.openxmlformats.org/officeDocument/2006/relationships/tags" Target="../tags/tag454.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459.xml"/><Relationship Id="rId7" Type="http://schemas.openxmlformats.org/officeDocument/2006/relationships/slideMaster" Target="../slideMasters/slideMaster1.xml"/><Relationship Id="rId2" Type="http://schemas.openxmlformats.org/officeDocument/2006/relationships/tags" Target="../tags/tag458.xml"/><Relationship Id="rId1" Type="http://schemas.openxmlformats.org/officeDocument/2006/relationships/tags" Target="../tags/tag457.xml"/><Relationship Id="rId6" Type="http://schemas.openxmlformats.org/officeDocument/2006/relationships/tags" Target="../tags/tag462.xml"/><Relationship Id="rId5" Type="http://schemas.openxmlformats.org/officeDocument/2006/relationships/tags" Target="../tags/tag461.xml"/><Relationship Id="rId4" Type="http://schemas.openxmlformats.org/officeDocument/2006/relationships/tags" Target="../tags/tag460.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65.xml"/><Relationship Id="rId2" Type="http://schemas.openxmlformats.org/officeDocument/2006/relationships/tags" Target="../tags/tag464.xml"/><Relationship Id="rId1" Type="http://schemas.openxmlformats.org/officeDocument/2006/relationships/tags" Target="../tags/tag463.xml"/><Relationship Id="rId6" Type="http://schemas.openxmlformats.org/officeDocument/2006/relationships/slideMaster" Target="../slideMasters/slideMaster1.xml"/><Relationship Id="rId5" Type="http://schemas.openxmlformats.org/officeDocument/2006/relationships/tags" Target="../tags/tag467.xml"/><Relationship Id="rId4" Type="http://schemas.openxmlformats.org/officeDocument/2006/relationships/tags" Target="../tags/tag466.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470.xml"/><Relationship Id="rId2" Type="http://schemas.openxmlformats.org/officeDocument/2006/relationships/tags" Target="../tags/tag469.xml"/><Relationship Id="rId1" Type="http://schemas.openxmlformats.org/officeDocument/2006/relationships/tags" Target="../tags/tag468.xml"/><Relationship Id="rId6" Type="http://schemas.openxmlformats.org/officeDocument/2006/relationships/slideMaster" Target="../slideMasters/slideMaster1.xml"/><Relationship Id="rId5" Type="http://schemas.openxmlformats.org/officeDocument/2006/relationships/tags" Target="../tags/tag472.xml"/><Relationship Id="rId4" Type="http://schemas.openxmlformats.org/officeDocument/2006/relationships/tags" Target="../tags/tag471.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480.xml"/><Relationship Id="rId13" Type="http://schemas.openxmlformats.org/officeDocument/2006/relationships/slideMaster" Target="../slideMasters/slideMaster1.xml"/><Relationship Id="rId3" Type="http://schemas.openxmlformats.org/officeDocument/2006/relationships/tags" Target="../tags/tag475.xml"/><Relationship Id="rId7" Type="http://schemas.openxmlformats.org/officeDocument/2006/relationships/tags" Target="../tags/tag479.xml"/><Relationship Id="rId12" Type="http://schemas.openxmlformats.org/officeDocument/2006/relationships/tags" Target="../tags/tag484.xml"/><Relationship Id="rId17" Type="http://schemas.openxmlformats.org/officeDocument/2006/relationships/image" Target="../media/image4.png"/><Relationship Id="rId2" Type="http://schemas.openxmlformats.org/officeDocument/2006/relationships/tags" Target="../tags/tag474.xml"/><Relationship Id="rId16" Type="http://schemas.openxmlformats.org/officeDocument/2006/relationships/image" Target="../media/image3.png"/><Relationship Id="rId1" Type="http://schemas.openxmlformats.org/officeDocument/2006/relationships/tags" Target="../tags/tag473.xml"/><Relationship Id="rId6" Type="http://schemas.openxmlformats.org/officeDocument/2006/relationships/tags" Target="../tags/tag478.xml"/><Relationship Id="rId11" Type="http://schemas.openxmlformats.org/officeDocument/2006/relationships/tags" Target="../tags/tag483.xml"/><Relationship Id="rId5" Type="http://schemas.openxmlformats.org/officeDocument/2006/relationships/tags" Target="../tags/tag477.xml"/><Relationship Id="rId15" Type="http://schemas.openxmlformats.org/officeDocument/2006/relationships/image" Target="../media/image2.png"/><Relationship Id="rId10" Type="http://schemas.openxmlformats.org/officeDocument/2006/relationships/tags" Target="../tags/tag482.xml"/><Relationship Id="rId4" Type="http://schemas.openxmlformats.org/officeDocument/2006/relationships/tags" Target="../tags/tag476.xml"/><Relationship Id="rId9" Type="http://schemas.openxmlformats.org/officeDocument/2006/relationships/tags" Target="../tags/tag481.xml"/><Relationship Id="rId1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tags" Target="../tags/tag60.xml"/><Relationship Id="rId18" Type="http://schemas.openxmlformats.org/officeDocument/2006/relationships/tags" Target="../tags/tag65.xml"/><Relationship Id="rId26" Type="http://schemas.openxmlformats.org/officeDocument/2006/relationships/slideMaster" Target="../slideMasters/slideMaster1.xml"/><Relationship Id="rId3" Type="http://schemas.openxmlformats.org/officeDocument/2006/relationships/tags" Target="../tags/tag50.xml"/><Relationship Id="rId21" Type="http://schemas.openxmlformats.org/officeDocument/2006/relationships/tags" Target="../tags/tag68.xml"/><Relationship Id="rId7" Type="http://schemas.openxmlformats.org/officeDocument/2006/relationships/tags" Target="../tags/tag54.xml"/><Relationship Id="rId12" Type="http://schemas.openxmlformats.org/officeDocument/2006/relationships/tags" Target="../tags/tag59.xml"/><Relationship Id="rId17" Type="http://schemas.openxmlformats.org/officeDocument/2006/relationships/tags" Target="../tags/tag64.xml"/><Relationship Id="rId25" Type="http://schemas.openxmlformats.org/officeDocument/2006/relationships/tags" Target="../tags/tag72.xml"/><Relationship Id="rId2" Type="http://schemas.openxmlformats.org/officeDocument/2006/relationships/tags" Target="../tags/tag49.xml"/><Relationship Id="rId16" Type="http://schemas.openxmlformats.org/officeDocument/2006/relationships/tags" Target="../tags/tag63.xml"/><Relationship Id="rId20" Type="http://schemas.openxmlformats.org/officeDocument/2006/relationships/tags" Target="../tags/tag67.xml"/><Relationship Id="rId29" Type="http://schemas.openxmlformats.org/officeDocument/2006/relationships/image" Target="../media/image3.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tags" Target="../tags/tag58.xml"/><Relationship Id="rId24" Type="http://schemas.openxmlformats.org/officeDocument/2006/relationships/tags" Target="../tags/tag71.xml"/><Relationship Id="rId5" Type="http://schemas.openxmlformats.org/officeDocument/2006/relationships/tags" Target="../tags/tag52.xml"/><Relationship Id="rId15" Type="http://schemas.openxmlformats.org/officeDocument/2006/relationships/tags" Target="../tags/tag62.xml"/><Relationship Id="rId23" Type="http://schemas.openxmlformats.org/officeDocument/2006/relationships/tags" Target="../tags/tag70.xml"/><Relationship Id="rId28" Type="http://schemas.openxmlformats.org/officeDocument/2006/relationships/image" Target="../media/image2.png"/><Relationship Id="rId10" Type="http://schemas.openxmlformats.org/officeDocument/2006/relationships/tags" Target="../tags/tag57.xml"/><Relationship Id="rId19" Type="http://schemas.openxmlformats.org/officeDocument/2006/relationships/tags" Target="../tags/tag66.xml"/><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tags" Target="../tags/tag61.xml"/><Relationship Id="rId22" Type="http://schemas.openxmlformats.org/officeDocument/2006/relationships/tags" Target="../tags/tag69.xml"/><Relationship Id="rId27" Type="http://schemas.openxmlformats.org/officeDocument/2006/relationships/image" Target="../media/image1.png"/><Relationship Id="rId30"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492.xml"/><Relationship Id="rId13" Type="http://schemas.openxmlformats.org/officeDocument/2006/relationships/tags" Target="../tags/tag497.xml"/><Relationship Id="rId18" Type="http://schemas.openxmlformats.org/officeDocument/2006/relationships/slideMaster" Target="../slideMasters/slideMaster1.xml"/><Relationship Id="rId3" Type="http://schemas.openxmlformats.org/officeDocument/2006/relationships/tags" Target="../tags/tag487.xml"/><Relationship Id="rId21" Type="http://schemas.openxmlformats.org/officeDocument/2006/relationships/image" Target="../media/image3.png"/><Relationship Id="rId7" Type="http://schemas.openxmlformats.org/officeDocument/2006/relationships/tags" Target="../tags/tag491.xml"/><Relationship Id="rId12" Type="http://schemas.openxmlformats.org/officeDocument/2006/relationships/tags" Target="../tags/tag496.xml"/><Relationship Id="rId17" Type="http://schemas.openxmlformats.org/officeDocument/2006/relationships/tags" Target="../tags/tag501.xml"/><Relationship Id="rId2" Type="http://schemas.openxmlformats.org/officeDocument/2006/relationships/tags" Target="../tags/tag486.xml"/><Relationship Id="rId16" Type="http://schemas.openxmlformats.org/officeDocument/2006/relationships/tags" Target="../tags/tag500.xml"/><Relationship Id="rId20" Type="http://schemas.openxmlformats.org/officeDocument/2006/relationships/image" Target="../media/image2.png"/><Relationship Id="rId1" Type="http://schemas.openxmlformats.org/officeDocument/2006/relationships/tags" Target="../tags/tag485.xml"/><Relationship Id="rId6" Type="http://schemas.openxmlformats.org/officeDocument/2006/relationships/tags" Target="../tags/tag490.xml"/><Relationship Id="rId11" Type="http://schemas.openxmlformats.org/officeDocument/2006/relationships/tags" Target="../tags/tag495.xml"/><Relationship Id="rId5" Type="http://schemas.openxmlformats.org/officeDocument/2006/relationships/tags" Target="../tags/tag489.xml"/><Relationship Id="rId15" Type="http://schemas.openxmlformats.org/officeDocument/2006/relationships/tags" Target="../tags/tag499.xml"/><Relationship Id="rId10" Type="http://schemas.openxmlformats.org/officeDocument/2006/relationships/tags" Target="../tags/tag494.xml"/><Relationship Id="rId19" Type="http://schemas.openxmlformats.org/officeDocument/2006/relationships/image" Target="../media/image1.png"/><Relationship Id="rId4" Type="http://schemas.openxmlformats.org/officeDocument/2006/relationships/tags" Target="../tags/tag488.xml"/><Relationship Id="rId9" Type="http://schemas.openxmlformats.org/officeDocument/2006/relationships/tags" Target="../tags/tag493.xml"/><Relationship Id="rId14" Type="http://schemas.openxmlformats.org/officeDocument/2006/relationships/tags" Target="../tags/tag498.xml"/><Relationship Id="rId2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509.xml"/><Relationship Id="rId13" Type="http://schemas.openxmlformats.org/officeDocument/2006/relationships/tags" Target="../tags/tag514.xml"/><Relationship Id="rId18" Type="http://schemas.openxmlformats.org/officeDocument/2006/relationships/tags" Target="../tags/tag519.xml"/><Relationship Id="rId26" Type="http://schemas.openxmlformats.org/officeDocument/2006/relationships/image" Target="../media/image2.png"/><Relationship Id="rId3" Type="http://schemas.openxmlformats.org/officeDocument/2006/relationships/tags" Target="../tags/tag504.xml"/><Relationship Id="rId21" Type="http://schemas.openxmlformats.org/officeDocument/2006/relationships/tags" Target="../tags/tag522.xml"/><Relationship Id="rId7" Type="http://schemas.openxmlformats.org/officeDocument/2006/relationships/tags" Target="../tags/tag508.xml"/><Relationship Id="rId12" Type="http://schemas.openxmlformats.org/officeDocument/2006/relationships/tags" Target="../tags/tag513.xml"/><Relationship Id="rId17" Type="http://schemas.openxmlformats.org/officeDocument/2006/relationships/tags" Target="../tags/tag518.xml"/><Relationship Id="rId25" Type="http://schemas.openxmlformats.org/officeDocument/2006/relationships/image" Target="../media/image1.png"/><Relationship Id="rId2" Type="http://schemas.openxmlformats.org/officeDocument/2006/relationships/tags" Target="../tags/tag503.xml"/><Relationship Id="rId16" Type="http://schemas.openxmlformats.org/officeDocument/2006/relationships/tags" Target="../tags/tag517.xml"/><Relationship Id="rId20" Type="http://schemas.openxmlformats.org/officeDocument/2006/relationships/tags" Target="../tags/tag521.xml"/><Relationship Id="rId1" Type="http://schemas.openxmlformats.org/officeDocument/2006/relationships/tags" Target="../tags/tag502.xml"/><Relationship Id="rId6" Type="http://schemas.openxmlformats.org/officeDocument/2006/relationships/tags" Target="../tags/tag507.xml"/><Relationship Id="rId11" Type="http://schemas.openxmlformats.org/officeDocument/2006/relationships/tags" Target="../tags/tag512.xml"/><Relationship Id="rId24" Type="http://schemas.openxmlformats.org/officeDocument/2006/relationships/slideMaster" Target="../slideMasters/slideMaster1.xml"/><Relationship Id="rId5" Type="http://schemas.openxmlformats.org/officeDocument/2006/relationships/tags" Target="../tags/tag506.xml"/><Relationship Id="rId15" Type="http://schemas.openxmlformats.org/officeDocument/2006/relationships/tags" Target="../tags/tag516.xml"/><Relationship Id="rId23" Type="http://schemas.openxmlformats.org/officeDocument/2006/relationships/tags" Target="../tags/tag524.xml"/><Relationship Id="rId28" Type="http://schemas.openxmlformats.org/officeDocument/2006/relationships/image" Target="../media/image4.png"/><Relationship Id="rId10" Type="http://schemas.openxmlformats.org/officeDocument/2006/relationships/tags" Target="../tags/tag511.xml"/><Relationship Id="rId19" Type="http://schemas.openxmlformats.org/officeDocument/2006/relationships/tags" Target="../tags/tag520.xml"/><Relationship Id="rId4" Type="http://schemas.openxmlformats.org/officeDocument/2006/relationships/tags" Target="../tags/tag505.xml"/><Relationship Id="rId9" Type="http://schemas.openxmlformats.org/officeDocument/2006/relationships/tags" Target="../tags/tag510.xml"/><Relationship Id="rId14" Type="http://schemas.openxmlformats.org/officeDocument/2006/relationships/tags" Target="../tags/tag515.xml"/><Relationship Id="rId22" Type="http://schemas.openxmlformats.org/officeDocument/2006/relationships/tags" Target="../tags/tag523.xml"/><Relationship Id="rId27"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532.xml"/><Relationship Id="rId13" Type="http://schemas.openxmlformats.org/officeDocument/2006/relationships/tags" Target="../tags/tag537.xml"/><Relationship Id="rId18" Type="http://schemas.openxmlformats.org/officeDocument/2006/relationships/tags" Target="../tags/tag542.xml"/><Relationship Id="rId26" Type="http://schemas.openxmlformats.org/officeDocument/2006/relationships/tags" Target="../tags/tag550.xml"/><Relationship Id="rId3" Type="http://schemas.openxmlformats.org/officeDocument/2006/relationships/tags" Target="../tags/tag527.xml"/><Relationship Id="rId21" Type="http://schemas.openxmlformats.org/officeDocument/2006/relationships/tags" Target="../tags/tag545.xml"/><Relationship Id="rId7" Type="http://schemas.openxmlformats.org/officeDocument/2006/relationships/tags" Target="../tags/tag531.xml"/><Relationship Id="rId12" Type="http://schemas.openxmlformats.org/officeDocument/2006/relationships/tags" Target="../tags/tag536.xml"/><Relationship Id="rId17" Type="http://schemas.openxmlformats.org/officeDocument/2006/relationships/tags" Target="../tags/tag541.xml"/><Relationship Id="rId25" Type="http://schemas.openxmlformats.org/officeDocument/2006/relationships/tags" Target="../tags/tag549.xml"/><Relationship Id="rId2" Type="http://schemas.openxmlformats.org/officeDocument/2006/relationships/tags" Target="../tags/tag526.xml"/><Relationship Id="rId16" Type="http://schemas.openxmlformats.org/officeDocument/2006/relationships/tags" Target="../tags/tag540.xml"/><Relationship Id="rId20" Type="http://schemas.openxmlformats.org/officeDocument/2006/relationships/tags" Target="../tags/tag544.xml"/><Relationship Id="rId29" Type="http://schemas.openxmlformats.org/officeDocument/2006/relationships/image" Target="../media/image2.png"/><Relationship Id="rId1" Type="http://schemas.openxmlformats.org/officeDocument/2006/relationships/tags" Target="../tags/tag525.xml"/><Relationship Id="rId6" Type="http://schemas.openxmlformats.org/officeDocument/2006/relationships/tags" Target="../tags/tag530.xml"/><Relationship Id="rId11" Type="http://schemas.openxmlformats.org/officeDocument/2006/relationships/tags" Target="../tags/tag535.xml"/><Relationship Id="rId24" Type="http://schemas.openxmlformats.org/officeDocument/2006/relationships/tags" Target="../tags/tag548.xml"/><Relationship Id="rId5" Type="http://schemas.openxmlformats.org/officeDocument/2006/relationships/tags" Target="../tags/tag529.xml"/><Relationship Id="rId15" Type="http://schemas.openxmlformats.org/officeDocument/2006/relationships/tags" Target="../tags/tag539.xml"/><Relationship Id="rId23" Type="http://schemas.openxmlformats.org/officeDocument/2006/relationships/tags" Target="../tags/tag547.xml"/><Relationship Id="rId28" Type="http://schemas.openxmlformats.org/officeDocument/2006/relationships/image" Target="../media/image1.png"/><Relationship Id="rId10" Type="http://schemas.openxmlformats.org/officeDocument/2006/relationships/tags" Target="../tags/tag534.xml"/><Relationship Id="rId19" Type="http://schemas.openxmlformats.org/officeDocument/2006/relationships/tags" Target="../tags/tag543.xml"/><Relationship Id="rId31" Type="http://schemas.openxmlformats.org/officeDocument/2006/relationships/image" Target="../media/image4.png"/><Relationship Id="rId4" Type="http://schemas.openxmlformats.org/officeDocument/2006/relationships/tags" Target="../tags/tag528.xml"/><Relationship Id="rId9" Type="http://schemas.openxmlformats.org/officeDocument/2006/relationships/tags" Target="../tags/tag533.xml"/><Relationship Id="rId14" Type="http://schemas.openxmlformats.org/officeDocument/2006/relationships/tags" Target="../tags/tag538.xml"/><Relationship Id="rId22" Type="http://schemas.openxmlformats.org/officeDocument/2006/relationships/tags" Target="../tags/tag546.xml"/><Relationship Id="rId27" Type="http://schemas.openxmlformats.org/officeDocument/2006/relationships/slideMaster" Target="../slideMasters/slideMaster1.xml"/><Relationship Id="rId30"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3" Type="http://schemas.openxmlformats.org/officeDocument/2006/relationships/tags" Target="../tags/tag563.xml"/><Relationship Id="rId18" Type="http://schemas.openxmlformats.org/officeDocument/2006/relationships/tags" Target="../tags/tag568.xml"/><Relationship Id="rId26" Type="http://schemas.openxmlformats.org/officeDocument/2006/relationships/tags" Target="../tags/tag576.xml"/><Relationship Id="rId3" Type="http://schemas.openxmlformats.org/officeDocument/2006/relationships/tags" Target="../tags/tag553.xml"/><Relationship Id="rId21" Type="http://schemas.openxmlformats.org/officeDocument/2006/relationships/tags" Target="../tags/tag571.xml"/><Relationship Id="rId34" Type="http://schemas.openxmlformats.org/officeDocument/2006/relationships/image" Target="../media/image4.png"/><Relationship Id="rId7" Type="http://schemas.openxmlformats.org/officeDocument/2006/relationships/tags" Target="../tags/tag557.xml"/><Relationship Id="rId12" Type="http://schemas.openxmlformats.org/officeDocument/2006/relationships/tags" Target="../tags/tag562.xml"/><Relationship Id="rId17" Type="http://schemas.openxmlformats.org/officeDocument/2006/relationships/tags" Target="../tags/tag567.xml"/><Relationship Id="rId25" Type="http://schemas.openxmlformats.org/officeDocument/2006/relationships/tags" Target="../tags/tag575.xml"/><Relationship Id="rId33" Type="http://schemas.openxmlformats.org/officeDocument/2006/relationships/image" Target="../media/image3.png"/><Relationship Id="rId2" Type="http://schemas.openxmlformats.org/officeDocument/2006/relationships/tags" Target="../tags/tag552.xml"/><Relationship Id="rId16" Type="http://schemas.openxmlformats.org/officeDocument/2006/relationships/tags" Target="../tags/tag566.xml"/><Relationship Id="rId20" Type="http://schemas.openxmlformats.org/officeDocument/2006/relationships/tags" Target="../tags/tag570.xml"/><Relationship Id="rId29" Type="http://schemas.openxmlformats.org/officeDocument/2006/relationships/tags" Target="../tags/tag579.xml"/><Relationship Id="rId1" Type="http://schemas.openxmlformats.org/officeDocument/2006/relationships/tags" Target="../tags/tag551.xml"/><Relationship Id="rId6" Type="http://schemas.openxmlformats.org/officeDocument/2006/relationships/tags" Target="../tags/tag556.xml"/><Relationship Id="rId11" Type="http://schemas.openxmlformats.org/officeDocument/2006/relationships/tags" Target="../tags/tag561.xml"/><Relationship Id="rId24" Type="http://schemas.openxmlformats.org/officeDocument/2006/relationships/tags" Target="../tags/tag574.xml"/><Relationship Id="rId32" Type="http://schemas.openxmlformats.org/officeDocument/2006/relationships/image" Target="../media/image2.png"/><Relationship Id="rId5" Type="http://schemas.openxmlformats.org/officeDocument/2006/relationships/tags" Target="../tags/tag555.xml"/><Relationship Id="rId15" Type="http://schemas.openxmlformats.org/officeDocument/2006/relationships/tags" Target="../tags/tag565.xml"/><Relationship Id="rId23" Type="http://schemas.openxmlformats.org/officeDocument/2006/relationships/tags" Target="../tags/tag573.xml"/><Relationship Id="rId28" Type="http://schemas.openxmlformats.org/officeDocument/2006/relationships/tags" Target="../tags/tag578.xml"/><Relationship Id="rId10" Type="http://schemas.openxmlformats.org/officeDocument/2006/relationships/tags" Target="../tags/tag560.xml"/><Relationship Id="rId19" Type="http://schemas.openxmlformats.org/officeDocument/2006/relationships/tags" Target="../tags/tag569.xml"/><Relationship Id="rId31" Type="http://schemas.openxmlformats.org/officeDocument/2006/relationships/image" Target="../media/image1.png"/><Relationship Id="rId4" Type="http://schemas.openxmlformats.org/officeDocument/2006/relationships/tags" Target="../tags/tag554.xml"/><Relationship Id="rId9" Type="http://schemas.openxmlformats.org/officeDocument/2006/relationships/tags" Target="../tags/tag559.xml"/><Relationship Id="rId14" Type="http://schemas.openxmlformats.org/officeDocument/2006/relationships/tags" Target="../tags/tag564.xml"/><Relationship Id="rId22" Type="http://schemas.openxmlformats.org/officeDocument/2006/relationships/tags" Target="../tags/tag572.xml"/><Relationship Id="rId27" Type="http://schemas.openxmlformats.org/officeDocument/2006/relationships/tags" Target="../tags/tag577.xml"/><Relationship Id="rId30" Type="http://schemas.openxmlformats.org/officeDocument/2006/relationships/slideMaster" Target="../slideMasters/slideMaster1.xml"/><Relationship Id="rId8" Type="http://schemas.openxmlformats.org/officeDocument/2006/relationships/tags" Target="../tags/tag558.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587.xml"/><Relationship Id="rId13" Type="http://schemas.openxmlformats.org/officeDocument/2006/relationships/tags" Target="../tags/tag592.xml"/><Relationship Id="rId18" Type="http://schemas.openxmlformats.org/officeDocument/2006/relationships/tags" Target="../tags/tag597.xml"/><Relationship Id="rId3" Type="http://schemas.openxmlformats.org/officeDocument/2006/relationships/tags" Target="../tags/tag582.xml"/><Relationship Id="rId21" Type="http://schemas.openxmlformats.org/officeDocument/2006/relationships/slideMaster" Target="../slideMasters/slideMaster1.xml"/><Relationship Id="rId7" Type="http://schemas.openxmlformats.org/officeDocument/2006/relationships/tags" Target="../tags/tag586.xml"/><Relationship Id="rId12" Type="http://schemas.openxmlformats.org/officeDocument/2006/relationships/tags" Target="../tags/tag591.xml"/><Relationship Id="rId17" Type="http://schemas.openxmlformats.org/officeDocument/2006/relationships/tags" Target="../tags/tag596.xml"/><Relationship Id="rId25" Type="http://schemas.openxmlformats.org/officeDocument/2006/relationships/image" Target="../media/image4.png"/><Relationship Id="rId2" Type="http://schemas.openxmlformats.org/officeDocument/2006/relationships/tags" Target="../tags/tag581.xml"/><Relationship Id="rId16" Type="http://schemas.openxmlformats.org/officeDocument/2006/relationships/tags" Target="../tags/tag595.xml"/><Relationship Id="rId20" Type="http://schemas.openxmlformats.org/officeDocument/2006/relationships/tags" Target="../tags/tag599.xml"/><Relationship Id="rId1" Type="http://schemas.openxmlformats.org/officeDocument/2006/relationships/tags" Target="../tags/tag580.xml"/><Relationship Id="rId6" Type="http://schemas.openxmlformats.org/officeDocument/2006/relationships/tags" Target="../tags/tag585.xml"/><Relationship Id="rId11" Type="http://schemas.openxmlformats.org/officeDocument/2006/relationships/tags" Target="../tags/tag590.xml"/><Relationship Id="rId24" Type="http://schemas.openxmlformats.org/officeDocument/2006/relationships/image" Target="../media/image3.png"/><Relationship Id="rId5" Type="http://schemas.openxmlformats.org/officeDocument/2006/relationships/tags" Target="../tags/tag584.xml"/><Relationship Id="rId15" Type="http://schemas.openxmlformats.org/officeDocument/2006/relationships/tags" Target="../tags/tag594.xml"/><Relationship Id="rId23" Type="http://schemas.openxmlformats.org/officeDocument/2006/relationships/image" Target="../media/image2.png"/><Relationship Id="rId10" Type="http://schemas.openxmlformats.org/officeDocument/2006/relationships/tags" Target="../tags/tag589.xml"/><Relationship Id="rId19" Type="http://schemas.openxmlformats.org/officeDocument/2006/relationships/tags" Target="../tags/tag598.xml"/><Relationship Id="rId4" Type="http://schemas.openxmlformats.org/officeDocument/2006/relationships/tags" Target="../tags/tag583.xml"/><Relationship Id="rId9" Type="http://schemas.openxmlformats.org/officeDocument/2006/relationships/tags" Target="../tags/tag588.xml"/><Relationship Id="rId14" Type="http://schemas.openxmlformats.org/officeDocument/2006/relationships/tags" Target="../tags/tag593.xml"/><Relationship Id="rId2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607.xml"/><Relationship Id="rId13" Type="http://schemas.openxmlformats.org/officeDocument/2006/relationships/tags" Target="../tags/tag612.xml"/><Relationship Id="rId18" Type="http://schemas.openxmlformats.org/officeDocument/2006/relationships/tags" Target="../tags/tag617.xml"/><Relationship Id="rId26" Type="http://schemas.openxmlformats.org/officeDocument/2006/relationships/image" Target="../media/image2.png"/><Relationship Id="rId3" Type="http://schemas.openxmlformats.org/officeDocument/2006/relationships/tags" Target="../tags/tag602.xml"/><Relationship Id="rId21" Type="http://schemas.openxmlformats.org/officeDocument/2006/relationships/tags" Target="../tags/tag620.xml"/><Relationship Id="rId7" Type="http://schemas.openxmlformats.org/officeDocument/2006/relationships/tags" Target="../tags/tag606.xml"/><Relationship Id="rId12" Type="http://schemas.openxmlformats.org/officeDocument/2006/relationships/tags" Target="../tags/tag611.xml"/><Relationship Id="rId17" Type="http://schemas.openxmlformats.org/officeDocument/2006/relationships/tags" Target="../tags/tag616.xml"/><Relationship Id="rId25" Type="http://schemas.openxmlformats.org/officeDocument/2006/relationships/image" Target="../media/image1.png"/><Relationship Id="rId2" Type="http://schemas.openxmlformats.org/officeDocument/2006/relationships/tags" Target="../tags/tag601.xml"/><Relationship Id="rId16" Type="http://schemas.openxmlformats.org/officeDocument/2006/relationships/tags" Target="../tags/tag615.xml"/><Relationship Id="rId20" Type="http://schemas.openxmlformats.org/officeDocument/2006/relationships/tags" Target="../tags/tag619.xml"/><Relationship Id="rId1" Type="http://schemas.openxmlformats.org/officeDocument/2006/relationships/tags" Target="../tags/tag600.xml"/><Relationship Id="rId6" Type="http://schemas.openxmlformats.org/officeDocument/2006/relationships/tags" Target="../tags/tag605.xml"/><Relationship Id="rId11" Type="http://schemas.openxmlformats.org/officeDocument/2006/relationships/tags" Target="../tags/tag610.xml"/><Relationship Id="rId24" Type="http://schemas.openxmlformats.org/officeDocument/2006/relationships/slideMaster" Target="../slideMasters/slideMaster1.xml"/><Relationship Id="rId5" Type="http://schemas.openxmlformats.org/officeDocument/2006/relationships/tags" Target="../tags/tag604.xml"/><Relationship Id="rId15" Type="http://schemas.openxmlformats.org/officeDocument/2006/relationships/tags" Target="../tags/tag614.xml"/><Relationship Id="rId23" Type="http://schemas.openxmlformats.org/officeDocument/2006/relationships/tags" Target="../tags/tag622.xml"/><Relationship Id="rId28" Type="http://schemas.openxmlformats.org/officeDocument/2006/relationships/image" Target="../media/image4.png"/><Relationship Id="rId10" Type="http://schemas.openxmlformats.org/officeDocument/2006/relationships/tags" Target="../tags/tag609.xml"/><Relationship Id="rId19" Type="http://schemas.openxmlformats.org/officeDocument/2006/relationships/tags" Target="../tags/tag618.xml"/><Relationship Id="rId4" Type="http://schemas.openxmlformats.org/officeDocument/2006/relationships/tags" Target="../tags/tag603.xml"/><Relationship Id="rId9" Type="http://schemas.openxmlformats.org/officeDocument/2006/relationships/tags" Target="../tags/tag608.xml"/><Relationship Id="rId14" Type="http://schemas.openxmlformats.org/officeDocument/2006/relationships/tags" Target="../tags/tag613.xml"/><Relationship Id="rId22" Type="http://schemas.openxmlformats.org/officeDocument/2006/relationships/tags" Target="../tags/tag621.xml"/><Relationship Id="rId27"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630.xml"/><Relationship Id="rId13" Type="http://schemas.openxmlformats.org/officeDocument/2006/relationships/tags" Target="../tags/tag635.xml"/><Relationship Id="rId18" Type="http://schemas.openxmlformats.org/officeDocument/2006/relationships/tags" Target="../tags/tag640.xml"/><Relationship Id="rId26" Type="http://schemas.openxmlformats.org/officeDocument/2006/relationships/tags" Target="../tags/tag648.xml"/><Relationship Id="rId3" Type="http://schemas.openxmlformats.org/officeDocument/2006/relationships/tags" Target="../tags/tag625.xml"/><Relationship Id="rId21" Type="http://schemas.openxmlformats.org/officeDocument/2006/relationships/tags" Target="../tags/tag643.xml"/><Relationship Id="rId7" Type="http://schemas.openxmlformats.org/officeDocument/2006/relationships/tags" Target="../tags/tag629.xml"/><Relationship Id="rId12" Type="http://schemas.openxmlformats.org/officeDocument/2006/relationships/tags" Target="../tags/tag634.xml"/><Relationship Id="rId17" Type="http://schemas.openxmlformats.org/officeDocument/2006/relationships/tags" Target="../tags/tag639.xml"/><Relationship Id="rId25" Type="http://schemas.openxmlformats.org/officeDocument/2006/relationships/tags" Target="../tags/tag647.xml"/><Relationship Id="rId2" Type="http://schemas.openxmlformats.org/officeDocument/2006/relationships/tags" Target="../tags/tag624.xml"/><Relationship Id="rId16" Type="http://schemas.openxmlformats.org/officeDocument/2006/relationships/tags" Target="../tags/tag638.xml"/><Relationship Id="rId20" Type="http://schemas.openxmlformats.org/officeDocument/2006/relationships/tags" Target="../tags/tag642.xml"/><Relationship Id="rId29" Type="http://schemas.openxmlformats.org/officeDocument/2006/relationships/image" Target="../media/image2.png"/><Relationship Id="rId1" Type="http://schemas.openxmlformats.org/officeDocument/2006/relationships/tags" Target="../tags/tag623.xml"/><Relationship Id="rId6" Type="http://schemas.openxmlformats.org/officeDocument/2006/relationships/tags" Target="../tags/tag628.xml"/><Relationship Id="rId11" Type="http://schemas.openxmlformats.org/officeDocument/2006/relationships/tags" Target="../tags/tag633.xml"/><Relationship Id="rId24" Type="http://schemas.openxmlformats.org/officeDocument/2006/relationships/tags" Target="../tags/tag646.xml"/><Relationship Id="rId5" Type="http://schemas.openxmlformats.org/officeDocument/2006/relationships/tags" Target="../tags/tag627.xml"/><Relationship Id="rId15" Type="http://schemas.openxmlformats.org/officeDocument/2006/relationships/tags" Target="../tags/tag637.xml"/><Relationship Id="rId23" Type="http://schemas.openxmlformats.org/officeDocument/2006/relationships/tags" Target="../tags/tag645.xml"/><Relationship Id="rId28" Type="http://schemas.openxmlformats.org/officeDocument/2006/relationships/image" Target="../media/image1.png"/><Relationship Id="rId10" Type="http://schemas.openxmlformats.org/officeDocument/2006/relationships/tags" Target="../tags/tag632.xml"/><Relationship Id="rId19" Type="http://schemas.openxmlformats.org/officeDocument/2006/relationships/tags" Target="../tags/tag641.xml"/><Relationship Id="rId31" Type="http://schemas.openxmlformats.org/officeDocument/2006/relationships/image" Target="../media/image4.png"/><Relationship Id="rId4" Type="http://schemas.openxmlformats.org/officeDocument/2006/relationships/tags" Target="../tags/tag626.xml"/><Relationship Id="rId9" Type="http://schemas.openxmlformats.org/officeDocument/2006/relationships/tags" Target="../tags/tag631.xml"/><Relationship Id="rId14" Type="http://schemas.openxmlformats.org/officeDocument/2006/relationships/tags" Target="../tags/tag636.xml"/><Relationship Id="rId22" Type="http://schemas.openxmlformats.org/officeDocument/2006/relationships/tags" Target="../tags/tag644.xml"/><Relationship Id="rId27" Type="http://schemas.openxmlformats.org/officeDocument/2006/relationships/slideMaster" Target="../slideMasters/slideMaster1.xml"/><Relationship Id="rId30"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3" Type="http://schemas.openxmlformats.org/officeDocument/2006/relationships/tags" Target="../tags/tag661.xml"/><Relationship Id="rId18" Type="http://schemas.openxmlformats.org/officeDocument/2006/relationships/tags" Target="../tags/tag666.xml"/><Relationship Id="rId26" Type="http://schemas.openxmlformats.org/officeDocument/2006/relationships/tags" Target="../tags/tag674.xml"/><Relationship Id="rId3" Type="http://schemas.openxmlformats.org/officeDocument/2006/relationships/tags" Target="../tags/tag651.xml"/><Relationship Id="rId21" Type="http://schemas.openxmlformats.org/officeDocument/2006/relationships/tags" Target="../tags/tag669.xml"/><Relationship Id="rId7" Type="http://schemas.openxmlformats.org/officeDocument/2006/relationships/tags" Target="../tags/tag655.xml"/><Relationship Id="rId12" Type="http://schemas.openxmlformats.org/officeDocument/2006/relationships/tags" Target="../tags/tag660.xml"/><Relationship Id="rId17" Type="http://schemas.openxmlformats.org/officeDocument/2006/relationships/tags" Target="../tags/tag665.xml"/><Relationship Id="rId25" Type="http://schemas.openxmlformats.org/officeDocument/2006/relationships/tags" Target="../tags/tag673.xml"/><Relationship Id="rId33" Type="http://schemas.openxmlformats.org/officeDocument/2006/relationships/image" Target="../media/image3.png"/><Relationship Id="rId2" Type="http://schemas.openxmlformats.org/officeDocument/2006/relationships/tags" Target="../tags/tag650.xml"/><Relationship Id="rId16" Type="http://schemas.openxmlformats.org/officeDocument/2006/relationships/tags" Target="../tags/tag664.xml"/><Relationship Id="rId20" Type="http://schemas.openxmlformats.org/officeDocument/2006/relationships/tags" Target="../tags/tag668.xml"/><Relationship Id="rId29" Type="http://schemas.openxmlformats.org/officeDocument/2006/relationships/tags" Target="../tags/tag677.xml"/><Relationship Id="rId1" Type="http://schemas.openxmlformats.org/officeDocument/2006/relationships/tags" Target="../tags/tag649.xml"/><Relationship Id="rId6" Type="http://schemas.openxmlformats.org/officeDocument/2006/relationships/tags" Target="../tags/tag654.xml"/><Relationship Id="rId11" Type="http://schemas.openxmlformats.org/officeDocument/2006/relationships/tags" Target="../tags/tag659.xml"/><Relationship Id="rId24" Type="http://schemas.openxmlformats.org/officeDocument/2006/relationships/tags" Target="../tags/tag672.xml"/><Relationship Id="rId32" Type="http://schemas.openxmlformats.org/officeDocument/2006/relationships/image" Target="../media/image2.png"/><Relationship Id="rId5" Type="http://schemas.openxmlformats.org/officeDocument/2006/relationships/tags" Target="../tags/tag653.xml"/><Relationship Id="rId15" Type="http://schemas.openxmlformats.org/officeDocument/2006/relationships/tags" Target="../tags/tag663.xml"/><Relationship Id="rId23" Type="http://schemas.openxmlformats.org/officeDocument/2006/relationships/tags" Target="../tags/tag671.xml"/><Relationship Id="rId28" Type="http://schemas.openxmlformats.org/officeDocument/2006/relationships/tags" Target="../tags/tag676.xml"/><Relationship Id="rId10" Type="http://schemas.openxmlformats.org/officeDocument/2006/relationships/tags" Target="../tags/tag658.xml"/><Relationship Id="rId19" Type="http://schemas.openxmlformats.org/officeDocument/2006/relationships/tags" Target="../tags/tag667.xml"/><Relationship Id="rId31" Type="http://schemas.openxmlformats.org/officeDocument/2006/relationships/image" Target="../media/image1.png"/><Relationship Id="rId4" Type="http://schemas.openxmlformats.org/officeDocument/2006/relationships/tags" Target="../tags/tag652.xml"/><Relationship Id="rId9" Type="http://schemas.openxmlformats.org/officeDocument/2006/relationships/tags" Target="../tags/tag657.xml"/><Relationship Id="rId14" Type="http://schemas.openxmlformats.org/officeDocument/2006/relationships/tags" Target="../tags/tag662.xml"/><Relationship Id="rId22" Type="http://schemas.openxmlformats.org/officeDocument/2006/relationships/tags" Target="../tags/tag670.xml"/><Relationship Id="rId27" Type="http://schemas.openxmlformats.org/officeDocument/2006/relationships/tags" Target="../tags/tag675.xml"/><Relationship Id="rId30" Type="http://schemas.openxmlformats.org/officeDocument/2006/relationships/slideMaster" Target="../slideMasters/slideMaster1.xml"/><Relationship Id="rId8" Type="http://schemas.openxmlformats.org/officeDocument/2006/relationships/tags" Target="../tags/tag656.xml"/></Relationships>
</file>

<file path=ppt/slideLayouts/_rels/slideLayout38.xml.rels><?xml version="1.0" encoding="UTF-8" standalone="yes"?>
<Relationships xmlns="http://schemas.openxmlformats.org/package/2006/relationships"><Relationship Id="rId13" Type="http://schemas.openxmlformats.org/officeDocument/2006/relationships/tags" Target="../tags/tag690.xml"/><Relationship Id="rId18" Type="http://schemas.openxmlformats.org/officeDocument/2006/relationships/tags" Target="../tags/tag695.xml"/><Relationship Id="rId26" Type="http://schemas.openxmlformats.org/officeDocument/2006/relationships/tags" Target="../tags/tag703.xml"/><Relationship Id="rId3" Type="http://schemas.openxmlformats.org/officeDocument/2006/relationships/tags" Target="../tags/tag680.xml"/><Relationship Id="rId21" Type="http://schemas.openxmlformats.org/officeDocument/2006/relationships/tags" Target="../tags/tag698.xml"/><Relationship Id="rId34" Type="http://schemas.openxmlformats.org/officeDocument/2006/relationships/image" Target="../media/image1.png"/><Relationship Id="rId7" Type="http://schemas.openxmlformats.org/officeDocument/2006/relationships/tags" Target="../tags/tag684.xml"/><Relationship Id="rId12" Type="http://schemas.openxmlformats.org/officeDocument/2006/relationships/tags" Target="../tags/tag689.xml"/><Relationship Id="rId17" Type="http://schemas.openxmlformats.org/officeDocument/2006/relationships/tags" Target="../tags/tag694.xml"/><Relationship Id="rId25" Type="http://schemas.openxmlformats.org/officeDocument/2006/relationships/tags" Target="../tags/tag702.xml"/><Relationship Id="rId33" Type="http://schemas.openxmlformats.org/officeDocument/2006/relationships/slideMaster" Target="../slideMasters/slideMaster1.xml"/><Relationship Id="rId2" Type="http://schemas.openxmlformats.org/officeDocument/2006/relationships/tags" Target="../tags/tag679.xml"/><Relationship Id="rId16" Type="http://schemas.openxmlformats.org/officeDocument/2006/relationships/tags" Target="../tags/tag693.xml"/><Relationship Id="rId20" Type="http://schemas.openxmlformats.org/officeDocument/2006/relationships/tags" Target="../tags/tag697.xml"/><Relationship Id="rId29" Type="http://schemas.openxmlformats.org/officeDocument/2006/relationships/tags" Target="../tags/tag706.xml"/><Relationship Id="rId1" Type="http://schemas.openxmlformats.org/officeDocument/2006/relationships/tags" Target="../tags/tag678.xml"/><Relationship Id="rId6" Type="http://schemas.openxmlformats.org/officeDocument/2006/relationships/tags" Target="../tags/tag683.xml"/><Relationship Id="rId11" Type="http://schemas.openxmlformats.org/officeDocument/2006/relationships/tags" Target="../tags/tag688.xml"/><Relationship Id="rId24" Type="http://schemas.openxmlformats.org/officeDocument/2006/relationships/tags" Target="../tags/tag701.xml"/><Relationship Id="rId32" Type="http://schemas.openxmlformats.org/officeDocument/2006/relationships/tags" Target="../tags/tag709.xml"/><Relationship Id="rId5" Type="http://schemas.openxmlformats.org/officeDocument/2006/relationships/tags" Target="../tags/tag682.xml"/><Relationship Id="rId15" Type="http://schemas.openxmlformats.org/officeDocument/2006/relationships/tags" Target="../tags/tag692.xml"/><Relationship Id="rId23" Type="http://schemas.openxmlformats.org/officeDocument/2006/relationships/tags" Target="../tags/tag700.xml"/><Relationship Id="rId28" Type="http://schemas.openxmlformats.org/officeDocument/2006/relationships/tags" Target="../tags/tag705.xml"/><Relationship Id="rId36" Type="http://schemas.openxmlformats.org/officeDocument/2006/relationships/image" Target="../media/image3.png"/><Relationship Id="rId10" Type="http://schemas.openxmlformats.org/officeDocument/2006/relationships/tags" Target="../tags/tag687.xml"/><Relationship Id="rId19" Type="http://schemas.openxmlformats.org/officeDocument/2006/relationships/tags" Target="../tags/tag696.xml"/><Relationship Id="rId31" Type="http://schemas.openxmlformats.org/officeDocument/2006/relationships/tags" Target="../tags/tag708.xml"/><Relationship Id="rId4" Type="http://schemas.openxmlformats.org/officeDocument/2006/relationships/tags" Target="../tags/tag681.xml"/><Relationship Id="rId9" Type="http://schemas.openxmlformats.org/officeDocument/2006/relationships/tags" Target="../tags/tag686.xml"/><Relationship Id="rId14" Type="http://schemas.openxmlformats.org/officeDocument/2006/relationships/tags" Target="../tags/tag691.xml"/><Relationship Id="rId22" Type="http://schemas.openxmlformats.org/officeDocument/2006/relationships/tags" Target="../tags/tag699.xml"/><Relationship Id="rId27" Type="http://schemas.openxmlformats.org/officeDocument/2006/relationships/tags" Target="../tags/tag704.xml"/><Relationship Id="rId30" Type="http://schemas.openxmlformats.org/officeDocument/2006/relationships/tags" Target="../tags/tag707.xml"/><Relationship Id="rId35" Type="http://schemas.openxmlformats.org/officeDocument/2006/relationships/image" Target="../media/image2.png"/><Relationship Id="rId8" Type="http://schemas.openxmlformats.org/officeDocument/2006/relationships/tags" Target="../tags/tag685.xml"/></Relationships>
</file>

<file path=ppt/slideLayouts/_rels/slideLayout39.xml.rels><?xml version="1.0" encoding="UTF-8" standalone="yes"?>
<Relationships xmlns="http://schemas.openxmlformats.org/package/2006/relationships"><Relationship Id="rId13" Type="http://schemas.openxmlformats.org/officeDocument/2006/relationships/tags" Target="../tags/tag722.xml"/><Relationship Id="rId18" Type="http://schemas.openxmlformats.org/officeDocument/2006/relationships/tags" Target="../tags/tag727.xml"/><Relationship Id="rId26" Type="http://schemas.openxmlformats.org/officeDocument/2006/relationships/tags" Target="../tags/tag735.xml"/><Relationship Id="rId39" Type="http://schemas.openxmlformats.org/officeDocument/2006/relationships/image" Target="../media/image3.png"/><Relationship Id="rId21" Type="http://schemas.openxmlformats.org/officeDocument/2006/relationships/tags" Target="../tags/tag730.xml"/><Relationship Id="rId34" Type="http://schemas.openxmlformats.org/officeDocument/2006/relationships/tags" Target="../tags/tag743.xml"/><Relationship Id="rId7" Type="http://schemas.openxmlformats.org/officeDocument/2006/relationships/tags" Target="../tags/tag716.xml"/><Relationship Id="rId12" Type="http://schemas.openxmlformats.org/officeDocument/2006/relationships/tags" Target="../tags/tag721.xml"/><Relationship Id="rId17" Type="http://schemas.openxmlformats.org/officeDocument/2006/relationships/tags" Target="../tags/tag726.xml"/><Relationship Id="rId25" Type="http://schemas.openxmlformats.org/officeDocument/2006/relationships/tags" Target="../tags/tag734.xml"/><Relationship Id="rId33" Type="http://schemas.openxmlformats.org/officeDocument/2006/relationships/tags" Target="../tags/tag742.xml"/><Relationship Id="rId38" Type="http://schemas.openxmlformats.org/officeDocument/2006/relationships/image" Target="../media/image2.png"/><Relationship Id="rId2" Type="http://schemas.openxmlformats.org/officeDocument/2006/relationships/tags" Target="../tags/tag711.xml"/><Relationship Id="rId16" Type="http://schemas.openxmlformats.org/officeDocument/2006/relationships/tags" Target="../tags/tag725.xml"/><Relationship Id="rId20" Type="http://schemas.openxmlformats.org/officeDocument/2006/relationships/tags" Target="../tags/tag729.xml"/><Relationship Id="rId29" Type="http://schemas.openxmlformats.org/officeDocument/2006/relationships/tags" Target="../tags/tag738.xml"/><Relationship Id="rId1" Type="http://schemas.openxmlformats.org/officeDocument/2006/relationships/tags" Target="../tags/tag710.xml"/><Relationship Id="rId6" Type="http://schemas.openxmlformats.org/officeDocument/2006/relationships/tags" Target="../tags/tag715.xml"/><Relationship Id="rId11" Type="http://schemas.openxmlformats.org/officeDocument/2006/relationships/tags" Target="../tags/tag720.xml"/><Relationship Id="rId24" Type="http://schemas.openxmlformats.org/officeDocument/2006/relationships/tags" Target="../tags/tag733.xml"/><Relationship Id="rId32" Type="http://schemas.openxmlformats.org/officeDocument/2006/relationships/tags" Target="../tags/tag741.xml"/><Relationship Id="rId37" Type="http://schemas.openxmlformats.org/officeDocument/2006/relationships/image" Target="../media/image1.png"/><Relationship Id="rId5" Type="http://schemas.openxmlformats.org/officeDocument/2006/relationships/tags" Target="../tags/tag714.xml"/><Relationship Id="rId15" Type="http://schemas.openxmlformats.org/officeDocument/2006/relationships/tags" Target="../tags/tag724.xml"/><Relationship Id="rId23" Type="http://schemas.openxmlformats.org/officeDocument/2006/relationships/tags" Target="../tags/tag732.xml"/><Relationship Id="rId28" Type="http://schemas.openxmlformats.org/officeDocument/2006/relationships/tags" Target="../tags/tag737.xml"/><Relationship Id="rId36" Type="http://schemas.openxmlformats.org/officeDocument/2006/relationships/slideMaster" Target="../slideMasters/slideMaster1.xml"/><Relationship Id="rId10" Type="http://schemas.openxmlformats.org/officeDocument/2006/relationships/tags" Target="../tags/tag719.xml"/><Relationship Id="rId19" Type="http://schemas.openxmlformats.org/officeDocument/2006/relationships/tags" Target="../tags/tag728.xml"/><Relationship Id="rId31" Type="http://schemas.openxmlformats.org/officeDocument/2006/relationships/tags" Target="../tags/tag740.xml"/><Relationship Id="rId4" Type="http://schemas.openxmlformats.org/officeDocument/2006/relationships/tags" Target="../tags/tag713.xml"/><Relationship Id="rId9" Type="http://schemas.openxmlformats.org/officeDocument/2006/relationships/tags" Target="../tags/tag718.xml"/><Relationship Id="rId14" Type="http://schemas.openxmlformats.org/officeDocument/2006/relationships/tags" Target="../tags/tag723.xml"/><Relationship Id="rId22" Type="http://schemas.openxmlformats.org/officeDocument/2006/relationships/tags" Target="../tags/tag731.xml"/><Relationship Id="rId27" Type="http://schemas.openxmlformats.org/officeDocument/2006/relationships/tags" Target="../tags/tag736.xml"/><Relationship Id="rId30" Type="http://schemas.openxmlformats.org/officeDocument/2006/relationships/tags" Target="../tags/tag739.xml"/><Relationship Id="rId35" Type="http://schemas.openxmlformats.org/officeDocument/2006/relationships/tags" Target="../tags/tag744.xml"/><Relationship Id="rId8" Type="http://schemas.openxmlformats.org/officeDocument/2006/relationships/tags" Target="../tags/tag717.xml"/><Relationship Id="rId3" Type="http://schemas.openxmlformats.org/officeDocument/2006/relationships/tags" Target="../tags/tag712.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tags" Target="../tags/tag90.xml"/><Relationship Id="rId26" Type="http://schemas.openxmlformats.org/officeDocument/2006/relationships/slideMaster" Target="../slideMasters/slideMaster1.xml"/><Relationship Id="rId3" Type="http://schemas.openxmlformats.org/officeDocument/2006/relationships/tags" Target="../tags/tag75.xml"/><Relationship Id="rId21" Type="http://schemas.openxmlformats.org/officeDocument/2006/relationships/tags" Target="../tags/tag93.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tags" Target="../tags/tag89.xml"/><Relationship Id="rId25" Type="http://schemas.openxmlformats.org/officeDocument/2006/relationships/tags" Target="../tags/tag97.xml"/><Relationship Id="rId2" Type="http://schemas.openxmlformats.org/officeDocument/2006/relationships/tags" Target="../tags/tag74.xml"/><Relationship Id="rId16" Type="http://schemas.openxmlformats.org/officeDocument/2006/relationships/tags" Target="../tags/tag88.xml"/><Relationship Id="rId20" Type="http://schemas.openxmlformats.org/officeDocument/2006/relationships/tags" Target="../tags/tag92.xml"/><Relationship Id="rId29" Type="http://schemas.openxmlformats.org/officeDocument/2006/relationships/image" Target="../media/image3.png"/><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24" Type="http://schemas.openxmlformats.org/officeDocument/2006/relationships/tags" Target="../tags/tag96.xml"/><Relationship Id="rId5" Type="http://schemas.openxmlformats.org/officeDocument/2006/relationships/tags" Target="../tags/tag77.xml"/><Relationship Id="rId15" Type="http://schemas.openxmlformats.org/officeDocument/2006/relationships/tags" Target="../tags/tag87.xml"/><Relationship Id="rId23" Type="http://schemas.openxmlformats.org/officeDocument/2006/relationships/tags" Target="../tags/tag95.xml"/><Relationship Id="rId28" Type="http://schemas.openxmlformats.org/officeDocument/2006/relationships/image" Target="../media/image2.png"/><Relationship Id="rId10" Type="http://schemas.openxmlformats.org/officeDocument/2006/relationships/tags" Target="../tags/tag82.xml"/><Relationship Id="rId19" Type="http://schemas.openxmlformats.org/officeDocument/2006/relationships/tags" Target="../tags/tag91.xml"/><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 Id="rId22" Type="http://schemas.openxmlformats.org/officeDocument/2006/relationships/tags" Target="../tags/tag94.xml"/><Relationship Id="rId27" Type="http://schemas.openxmlformats.org/officeDocument/2006/relationships/image" Target="../media/image1.png"/><Relationship Id="rId30"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53.xml"/><Relationship Id="rId7" Type="http://schemas.openxmlformats.org/officeDocument/2006/relationships/image" Target="../media/image1.png"/><Relationship Id="rId2" Type="http://schemas.openxmlformats.org/officeDocument/2006/relationships/tags" Target="../tags/tag752.xml"/><Relationship Id="rId1" Type="http://schemas.openxmlformats.org/officeDocument/2006/relationships/tags" Target="../tags/tag751.xml"/><Relationship Id="rId6" Type="http://schemas.openxmlformats.org/officeDocument/2006/relationships/slideMaster" Target="../slideMasters/slideMaster2.xml"/><Relationship Id="rId5" Type="http://schemas.openxmlformats.org/officeDocument/2006/relationships/tags" Target="../tags/tag755.xml"/><Relationship Id="rId10" Type="http://schemas.openxmlformats.org/officeDocument/2006/relationships/image" Target="../media/image4.png"/><Relationship Id="rId4" Type="http://schemas.openxmlformats.org/officeDocument/2006/relationships/tags" Target="../tags/tag754.xml"/><Relationship Id="rId9"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2.xml"/><Relationship Id="rId1" Type="http://schemas.openxmlformats.org/officeDocument/2006/relationships/tags" Target="../tags/tag75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105.xml"/><Relationship Id="rId13" Type="http://schemas.openxmlformats.org/officeDocument/2006/relationships/tags" Target="../tags/tag110.xml"/><Relationship Id="rId18" Type="http://schemas.openxmlformats.org/officeDocument/2006/relationships/tags" Target="../tags/tag115.xml"/><Relationship Id="rId26" Type="http://schemas.openxmlformats.org/officeDocument/2006/relationships/image" Target="../media/image2.png"/><Relationship Id="rId3" Type="http://schemas.openxmlformats.org/officeDocument/2006/relationships/tags" Target="../tags/tag100.xml"/><Relationship Id="rId21" Type="http://schemas.openxmlformats.org/officeDocument/2006/relationships/tags" Target="../tags/tag118.xml"/><Relationship Id="rId7" Type="http://schemas.openxmlformats.org/officeDocument/2006/relationships/tags" Target="../tags/tag104.xml"/><Relationship Id="rId12" Type="http://schemas.openxmlformats.org/officeDocument/2006/relationships/tags" Target="../tags/tag109.xml"/><Relationship Id="rId17" Type="http://schemas.openxmlformats.org/officeDocument/2006/relationships/tags" Target="../tags/tag114.xml"/><Relationship Id="rId25" Type="http://schemas.openxmlformats.org/officeDocument/2006/relationships/image" Target="../media/image1.png"/><Relationship Id="rId2" Type="http://schemas.openxmlformats.org/officeDocument/2006/relationships/tags" Target="../tags/tag99.xml"/><Relationship Id="rId16" Type="http://schemas.openxmlformats.org/officeDocument/2006/relationships/tags" Target="../tags/tag113.xml"/><Relationship Id="rId20" Type="http://schemas.openxmlformats.org/officeDocument/2006/relationships/tags" Target="../tags/tag117.xml"/><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tags" Target="../tags/tag108.xml"/><Relationship Id="rId24" Type="http://schemas.openxmlformats.org/officeDocument/2006/relationships/slideMaster" Target="../slideMasters/slideMaster1.xml"/><Relationship Id="rId5" Type="http://schemas.openxmlformats.org/officeDocument/2006/relationships/tags" Target="../tags/tag102.xml"/><Relationship Id="rId15" Type="http://schemas.openxmlformats.org/officeDocument/2006/relationships/tags" Target="../tags/tag112.xml"/><Relationship Id="rId23" Type="http://schemas.openxmlformats.org/officeDocument/2006/relationships/tags" Target="../tags/tag120.xml"/><Relationship Id="rId28" Type="http://schemas.openxmlformats.org/officeDocument/2006/relationships/image" Target="../media/image4.png"/><Relationship Id="rId10" Type="http://schemas.openxmlformats.org/officeDocument/2006/relationships/tags" Target="../tags/tag107.xml"/><Relationship Id="rId19" Type="http://schemas.openxmlformats.org/officeDocument/2006/relationships/tags" Target="../tags/tag116.xml"/><Relationship Id="rId4" Type="http://schemas.openxmlformats.org/officeDocument/2006/relationships/tags" Target="../tags/tag101.xml"/><Relationship Id="rId9" Type="http://schemas.openxmlformats.org/officeDocument/2006/relationships/tags" Target="../tags/tag106.xml"/><Relationship Id="rId14" Type="http://schemas.openxmlformats.org/officeDocument/2006/relationships/tags" Target="../tags/tag111.xml"/><Relationship Id="rId22" Type="http://schemas.openxmlformats.org/officeDocument/2006/relationships/tags" Target="../tags/tag119.xml"/><Relationship Id="rId27"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3" Type="http://schemas.openxmlformats.org/officeDocument/2006/relationships/tags" Target="../tags/tag133.xml"/><Relationship Id="rId18" Type="http://schemas.openxmlformats.org/officeDocument/2006/relationships/tags" Target="../tags/tag138.xml"/><Relationship Id="rId26" Type="http://schemas.openxmlformats.org/officeDocument/2006/relationships/tags" Target="../tags/tag146.xml"/><Relationship Id="rId3" Type="http://schemas.openxmlformats.org/officeDocument/2006/relationships/tags" Target="../tags/tag123.xml"/><Relationship Id="rId21" Type="http://schemas.openxmlformats.org/officeDocument/2006/relationships/tags" Target="../tags/tag141.xml"/><Relationship Id="rId34" Type="http://schemas.openxmlformats.org/officeDocument/2006/relationships/image" Target="../media/image4.png"/><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5" Type="http://schemas.openxmlformats.org/officeDocument/2006/relationships/tags" Target="../tags/tag145.xml"/><Relationship Id="rId33" Type="http://schemas.openxmlformats.org/officeDocument/2006/relationships/image" Target="../media/image3.png"/><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29" Type="http://schemas.openxmlformats.org/officeDocument/2006/relationships/tags" Target="../tags/tag149.xml"/><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tags" Target="../tags/tag144.xml"/><Relationship Id="rId32" Type="http://schemas.openxmlformats.org/officeDocument/2006/relationships/image" Target="../media/image2.png"/><Relationship Id="rId5" Type="http://schemas.openxmlformats.org/officeDocument/2006/relationships/tags" Target="../tags/tag125.xml"/><Relationship Id="rId15" Type="http://schemas.openxmlformats.org/officeDocument/2006/relationships/tags" Target="../tags/tag135.xml"/><Relationship Id="rId23" Type="http://schemas.openxmlformats.org/officeDocument/2006/relationships/tags" Target="../tags/tag143.xml"/><Relationship Id="rId28" Type="http://schemas.openxmlformats.org/officeDocument/2006/relationships/tags" Target="../tags/tag148.xml"/><Relationship Id="rId10" Type="http://schemas.openxmlformats.org/officeDocument/2006/relationships/tags" Target="../tags/tag130.xml"/><Relationship Id="rId19" Type="http://schemas.openxmlformats.org/officeDocument/2006/relationships/tags" Target="../tags/tag139.xml"/><Relationship Id="rId31" Type="http://schemas.openxmlformats.org/officeDocument/2006/relationships/image" Target="../media/image1.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tags" Target="../tags/tag142.xml"/><Relationship Id="rId27" Type="http://schemas.openxmlformats.org/officeDocument/2006/relationships/tags" Target="../tags/tag147.xml"/><Relationship Id="rId30" Type="http://schemas.openxmlformats.org/officeDocument/2006/relationships/slideMaster" Target="../slideMasters/slideMaster1.xml"/><Relationship Id="rId8" Type="http://schemas.openxmlformats.org/officeDocument/2006/relationships/tags" Target="../tags/tag128.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tags" Target="../tags/tag162.xml"/><Relationship Id="rId18" Type="http://schemas.openxmlformats.org/officeDocument/2006/relationships/tags" Target="../tags/tag167.xml"/><Relationship Id="rId3" Type="http://schemas.openxmlformats.org/officeDocument/2006/relationships/tags" Target="../tags/tag152.xml"/><Relationship Id="rId21" Type="http://schemas.openxmlformats.org/officeDocument/2006/relationships/image" Target="../media/image1.png"/><Relationship Id="rId7" Type="http://schemas.openxmlformats.org/officeDocument/2006/relationships/tags" Target="../tags/tag156.xml"/><Relationship Id="rId12" Type="http://schemas.openxmlformats.org/officeDocument/2006/relationships/tags" Target="../tags/tag161.xml"/><Relationship Id="rId17" Type="http://schemas.openxmlformats.org/officeDocument/2006/relationships/tags" Target="../tags/tag166.xml"/><Relationship Id="rId2" Type="http://schemas.openxmlformats.org/officeDocument/2006/relationships/tags" Target="../tags/tag151.xml"/><Relationship Id="rId16" Type="http://schemas.openxmlformats.org/officeDocument/2006/relationships/tags" Target="../tags/tag165.xml"/><Relationship Id="rId20" Type="http://schemas.openxmlformats.org/officeDocument/2006/relationships/slideMaster" Target="../slideMasters/slideMaster1.xml"/><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24" Type="http://schemas.openxmlformats.org/officeDocument/2006/relationships/image" Target="../media/image4.png"/><Relationship Id="rId5" Type="http://schemas.openxmlformats.org/officeDocument/2006/relationships/tags" Target="../tags/tag154.xml"/><Relationship Id="rId15" Type="http://schemas.openxmlformats.org/officeDocument/2006/relationships/tags" Target="../tags/tag164.xml"/><Relationship Id="rId23" Type="http://schemas.openxmlformats.org/officeDocument/2006/relationships/image" Target="../media/image3.png"/><Relationship Id="rId10" Type="http://schemas.openxmlformats.org/officeDocument/2006/relationships/tags" Target="../tags/tag159.xml"/><Relationship Id="rId19" Type="http://schemas.openxmlformats.org/officeDocument/2006/relationships/tags" Target="../tags/tag168.xml"/><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tags" Target="../tags/tag163.xml"/><Relationship Id="rId2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176.xml"/><Relationship Id="rId13" Type="http://schemas.openxmlformats.org/officeDocument/2006/relationships/tags" Target="../tags/tag181.xml"/><Relationship Id="rId18" Type="http://schemas.openxmlformats.org/officeDocument/2006/relationships/tags" Target="../tags/tag186.xml"/><Relationship Id="rId26" Type="http://schemas.openxmlformats.org/officeDocument/2006/relationships/image" Target="../media/image3.png"/><Relationship Id="rId3" Type="http://schemas.openxmlformats.org/officeDocument/2006/relationships/tags" Target="../tags/tag171.xml"/><Relationship Id="rId21" Type="http://schemas.openxmlformats.org/officeDocument/2006/relationships/tags" Target="../tags/tag189.xml"/><Relationship Id="rId7" Type="http://schemas.openxmlformats.org/officeDocument/2006/relationships/tags" Target="../tags/tag175.xml"/><Relationship Id="rId12" Type="http://schemas.openxmlformats.org/officeDocument/2006/relationships/tags" Target="../tags/tag180.xml"/><Relationship Id="rId17" Type="http://schemas.openxmlformats.org/officeDocument/2006/relationships/tags" Target="../tags/tag185.xml"/><Relationship Id="rId25" Type="http://schemas.openxmlformats.org/officeDocument/2006/relationships/image" Target="../media/image2.png"/><Relationship Id="rId2" Type="http://schemas.openxmlformats.org/officeDocument/2006/relationships/tags" Target="../tags/tag170.xml"/><Relationship Id="rId16" Type="http://schemas.openxmlformats.org/officeDocument/2006/relationships/tags" Target="../tags/tag184.xml"/><Relationship Id="rId20" Type="http://schemas.openxmlformats.org/officeDocument/2006/relationships/tags" Target="../tags/tag188.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tags" Target="../tags/tag179.xml"/><Relationship Id="rId24" Type="http://schemas.openxmlformats.org/officeDocument/2006/relationships/image" Target="../media/image1.png"/><Relationship Id="rId5" Type="http://schemas.openxmlformats.org/officeDocument/2006/relationships/tags" Target="../tags/tag173.xml"/><Relationship Id="rId15" Type="http://schemas.openxmlformats.org/officeDocument/2006/relationships/tags" Target="../tags/tag183.xml"/><Relationship Id="rId23" Type="http://schemas.openxmlformats.org/officeDocument/2006/relationships/slideMaster" Target="../slideMasters/slideMaster1.xml"/><Relationship Id="rId10" Type="http://schemas.openxmlformats.org/officeDocument/2006/relationships/tags" Target="../tags/tag178.xml"/><Relationship Id="rId19" Type="http://schemas.openxmlformats.org/officeDocument/2006/relationships/tags" Target="../tags/tag187.xml"/><Relationship Id="rId4" Type="http://schemas.openxmlformats.org/officeDocument/2006/relationships/tags" Target="../tags/tag172.xml"/><Relationship Id="rId9" Type="http://schemas.openxmlformats.org/officeDocument/2006/relationships/tags" Target="../tags/tag177.xml"/><Relationship Id="rId14" Type="http://schemas.openxmlformats.org/officeDocument/2006/relationships/tags" Target="../tags/tag182.xml"/><Relationship Id="rId22" Type="http://schemas.openxmlformats.org/officeDocument/2006/relationships/tags" Target="../tags/tag190.xml"/><Relationship Id="rId27"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tags" Target="../tags/tag216.xml"/><Relationship Id="rId21" Type="http://schemas.openxmlformats.org/officeDocument/2006/relationships/tags" Target="../tags/tag211.xml"/><Relationship Id="rId34" Type="http://schemas.openxmlformats.org/officeDocument/2006/relationships/slideMaster" Target="../slideMasters/slideMaster1.xml"/><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215.xml"/><Relationship Id="rId33" Type="http://schemas.openxmlformats.org/officeDocument/2006/relationships/tags" Target="../tags/tag223.xml"/><Relationship Id="rId38" Type="http://schemas.openxmlformats.org/officeDocument/2006/relationships/image" Target="../media/image4.png"/><Relationship Id="rId2" Type="http://schemas.openxmlformats.org/officeDocument/2006/relationships/tags" Target="../tags/tag192.xml"/><Relationship Id="rId16" Type="http://schemas.openxmlformats.org/officeDocument/2006/relationships/tags" Target="../tags/tag206.xml"/><Relationship Id="rId20" Type="http://schemas.openxmlformats.org/officeDocument/2006/relationships/tags" Target="../tags/tag210.xml"/><Relationship Id="rId29" Type="http://schemas.openxmlformats.org/officeDocument/2006/relationships/tags" Target="../tags/tag219.xml"/><Relationship Id="rId1" Type="http://schemas.openxmlformats.org/officeDocument/2006/relationships/tags" Target="../tags/tag191.x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tags" Target="../tags/tag214.xml"/><Relationship Id="rId32" Type="http://schemas.openxmlformats.org/officeDocument/2006/relationships/tags" Target="../tags/tag222.xml"/><Relationship Id="rId37" Type="http://schemas.openxmlformats.org/officeDocument/2006/relationships/image" Target="../media/image3.png"/><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213.xml"/><Relationship Id="rId28" Type="http://schemas.openxmlformats.org/officeDocument/2006/relationships/tags" Target="../tags/tag218.xml"/><Relationship Id="rId36" Type="http://schemas.openxmlformats.org/officeDocument/2006/relationships/image" Target="../media/image2.png"/><Relationship Id="rId10" Type="http://schemas.openxmlformats.org/officeDocument/2006/relationships/tags" Target="../tags/tag200.xml"/><Relationship Id="rId19" Type="http://schemas.openxmlformats.org/officeDocument/2006/relationships/tags" Target="../tags/tag209.xml"/><Relationship Id="rId31" Type="http://schemas.openxmlformats.org/officeDocument/2006/relationships/tags" Target="../tags/tag221.xml"/><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tags" Target="../tags/tag212.xml"/><Relationship Id="rId27" Type="http://schemas.openxmlformats.org/officeDocument/2006/relationships/tags" Target="../tags/tag217.xml"/><Relationship Id="rId30" Type="http://schemas.openxmlformats.org/officeDocument/2006/relationships/tags" Target="../tags/tag220.xml"/><Relationship Id="rId35" Type="http://schemas.openxmlformats.org/officeDocument/2006/relationships/image" Target="../media/image1.png"/><Relationship Id="rId8" Type="http://schemas.openxmlformats.org/officeDocument/2006/relationships/tags" Target="../tags/tag198.xml"/><Relationship Id="rId3" Type="http://schemas.openxmlformats.org/officeDocument/2006/relationships/tags" Target="../tags/tag19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正文页-上标下内-装饰右-默认位置-并列-27_12_group1">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3"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4"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5"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装饰  9"/>
          <p:cNvSpPr>
            <a:spLocks noGrp="1"/>
          </p:cNvSpPr>
          <p:nvPr>
            <p:ph type="body" idx="16392" hasCustomPrompt="1"/>
            <p:custDataLst>
              <p:tags r:id="rId14"/>
            </p:custDataLst>
          </p:nvPr>
        </p:nvSpPr>
        <p:spPr>
          <a:xfrm>
            <a:off x="609600" y="16002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8" hasCustomPrompt="1"/>
            <p:custDataLst>
              <p:tags r:id="rId15"/>
            </p:custDataLst>
          </p:nvPr>
        </p:nvSpPr>
        <p:spPr>
          <a:xfrm>
            <a:off x="781050" y="18034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a:t>01</a:t>
            </a:r>
          </a:p>
        </p:txBody>
      </p:sp>
      <p:sp>
        <p:nvSpPr>
          <p:cNvPr id="13" name="文本占位符 12"/>
          <p:cNvSpPr>
            <a:spLocks noGrp="1"/>
          </p:cNvSpPr>
          <p:nvPr>
            <p:ph type="body" idx="16386" hasCustomPrompt="1"/>
            <p:custDataLst>
              <p:tags r:id="rId16"/>
            </p:custDataLst>
          </p:nvPr>
        </p:nvSpPr>
        <p:spPr>
          <a:xfrm>
            <a:off x="1574800" y="1600200"/>
            <a:ext cx="1000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87" hasCustomPrompt="1"/>
            <p:custDataLst>
              <p:tags r:id="rId17"/>
            </p:custDataLst>
          </p:nvPr>
        </p:nvSpPr>
        <p:spPr>
          <a:xfrm>
            <a:off x="1574800" y="2057400"/>
            <a:ext cx="100076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3" name="装饰  2"/>
          <p:cNvSpPr>
            <a:spLocks noGrp="1"/>
          </p:cNvSpPr>
          <p:nvPr>
            <p:ph type="body" idx="16393" hasCustomPrompt="1"/>
            <p:custDataLst>
              <p:tags r:id="rId18"/>
            </p:custDataLst>
          </p:nvPr>
        </p:nvSpPr>
        <p:spPr>
          <a:xfrm>
            <a:off x="609600" y="4191000"/>
            <a:ext cx="762000" cy="762000"/>
          </a:xfrm>
          <a:custGeom>
            <a:avLst/>
            <a:gdLst>
              <a:gd name="connisteX0" fmla="*/ 0 w 762000"/>
              <a:gd name="connsiteY0" fmla="*/ 203200 h 762000"/>
              <a:gd name="connisteX1" fmla="*/ 203200 w 762000"/>
              <a:gd name="connsiteY1" fmla="*/ 0 h 762000"/>
              <a:gd name="connisteX2" fmla="*/ 558800 w 762000"/>
              <a:gd name="connsiteY2" fmla="*/ 0 h 762000"/>
              <a:gd name="connisteX3" fmla="*/ 762000 w 762000"/>
              <a:gd name="connsiteY3" fmla="*/ 203200 h 762000"/>
              <a:gd name="connisteX4" fmla="*/ 762000 w 762000"/>
              <a:gd name="connsiteY4" fmla="*/ 558800 h 762000"/>
              <a:gd name="connisteX5" fmla="*/ 558800 w 762000"/>
              <a:gd name="connsiteY5" fmla="*/ 762000 h 762000"/>
              <a:gd name="connisteX6" fmla="*/ 203200 w 762000"/>
              <a:gd name="connsiteY6" fmla="*/ 762000 h 762000"/>
              <a:gd name="connisteX7" fmla="*/ 0 w 762000"/>
              <a:gd name="connsiteY7" fmla="*/ 558800 h 762000"/>
              <a:gd name="connisteX8" fmla="*/ 0 w 762000"/>
              <a:gd name="connsiteY8" fmla="*/ 2032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762000" h="762000">
                <a:moveTo>
                  <a:pt x="0" y="203200"/>
                </a:moveTo>
                <a:cubicBezTo>
                  <a:pt x="0" y="90976"/>
                  <a:pt x="90976" y="0"/>
                  <a:pt x="203200" y="0"/>
                </a:cubicBezTo>
                <a:lnTo>
                  <a:pt x="558800" y="0"/>
                </a:lnTo>
                <a:cubicBezTo>
                  <a:pt x="671024" y="0"/>
                  <a:pt x="762000" y="90976"/>
                  <a:pt x="762000" y="203200"/>
                </a:cubicBezTo>
                <a:lnTo>
                  <a:pt x="762000" y="558800"/>
                </a:lnTo>
                <a:cubicBezTo>
                  <a:pt x="762000" y="671024"/>
                  <a:pt x="671024" y="762000"/>
                  <a:pt x="558800" y="762000"/>
                </a:cubicBezTo>
                <a:lnTo>
                  <a:pt x="203200" y="762000"/>
                </a:lnTo>
                <a:cubicBezTo>
                  <a:pt x="90976" y="762000"/>
                  <a:pt x="0" y="671024"/>
                  <a:pt x="0" y="5588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文本占位符 23"/>
          <p:cNvSpPr>
            <a:spLocks noGrp="1"/>
          </p:cNvSpPr>
          <p:nvPr>
            <p:ph type="body" idx="16391" hasCustomPrompt="1"/>
            <p:custDataLst>
              <p:tags r:id="rId19"/>
            </p:custDataLst>
          </p:nvPr>
        </p:nvSpPr>
        <p:spPr>
          <a:xfrm>
            <a:off x="781050" y="4394200"/>
            <a:ext cx="419100" cy="355600"/>
          </a:xfrm>
          <a:noFill/>
        </p:spPr>
        <p:txBody>
          <a:bodyPr wrap="none" lIns="0" tIns="0" rIns="0" bIns="0" anchor="ctr">
            <a:noAutofit/>
          </a:bodyPr>
          <a:lstStyle>
            <a:lvl1pPr marL="0" indent="0" algn="ctr">
              <a:lnSpc>
                <a:spcPct val="109000"/>
              </a:lnSpc>
              <a:spcBef>
                <a:spcPct val="0"/>
              </a:spcBef>
              <a:spcAft>
                <a:spcPct val="0"/>
              </a:spcAft>
              <a:buNone/>
              <a:defRPr sz="2800" b="0" spc="0">
                <a:solidFill>
                  <a:srgbClr val="FFFFFF"/>
                </a:solidFill>
              </a:defRPr>
            </a:lvl1pPr>
          </a:lstStyle>
          <a:p>
            <a:pPr lvl="0"/>
            <a:r>
              <a:rPr lang="zh-CN" altLang="en-US"/>
              <a:t>02</a:t>
            </a:r>
          </a:p>
        </p:txBody>
      </p:sp>
      <p:sp>
        <p:nvSpPr>
          <p:cNvPr id="25" name="文本占位符 24"/>
          <p:cNvSpPr>
            <a:spLocks noGrp="1"/>
          </p:cNvSpPr>
          <p:nvPr>
            <p:ph type="body" idx="16389" hasCustomPrompt="1"/>
            <p:custDataLst>
              <p:tags r:id="rId20"/>
            </p:custDataLst>
          </p:nvPr>
        </p:nvSpPr>
        <p:spPr>
          <a:xfrm>
            <a:off x="1574800" y="4191000"/>
            <a:ext cx="10007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6" name="文本占位符 25"/>
          <p:cNvSpPr>
            <a:spLocks noGrp="1"/>
          </p:cNvSpPr>
          <p:nvPr>
            <p:ph type="body" idx="16390" hasCustomPrompt="1"/>
            <p:custDataLst>
              <p:tags r:id="rId21"/>
            </p:custDataLst>
          </p:nvPr>
        </p:nvSpPr>
        <p:spPr>
          <a:xfrm>
            <a:off x="1574800" y="4648200"/>
            <a:ext cx="100076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6279729B-6B5A-284E-FB4D-7D91EBA67A7B}"/>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页-51_17">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2"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3"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4"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31750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内容占位符 9"/>
          <p:cNvSpPr>
            <a:spLocks noGrp="1"/>
          </p:cNvSpPr>
          <p:nvPr>
            <p:ph idx="16392" hasCustomPrompt="1"/>
            <p:custDataLst>
              <p:tags r:id="rId14"/>
            </p:custDataLst>
          </p:nvPr>
        </p:nvSpPr>
        <p:spPr>
          <a:xfrm>
            <a:off x="609600" y="609600"/>
            <a:ext cx="10972800" cy="2032000"/>
          </a:xfrm>
          <a:custGeom>
            <a:avLst/>
            <a:gdLst>
              <a:gd name="connisteX0" fmla="*/ 0 w 10972800"/>
              <a:gd name="connsiteY0" fmla="*/ 203200 h 2032000"/>
              <a:gd name="connisteX1" fmla="*/ 203200 w 10972800"/>
              <a:gd name="connsiteY1" fmla="*/ 0 h 2032000"/>
              <a:gd name="connisteX2" fmla="*/ 10769600 w 10972800"/>
              <a:gd name="connsiteY2" fmla="*/ 0 h 2032000"/>
              <a:gd name="connisteX3" fmla="*/ 10972800 w 10972800"/>
              <a:gd name="connsiteY3" fmla="*/ 203200 h 2032000"/>
              <a:gd name="connisteX4" fmla="*/ 10972800 w 10972800"/>
              <a:gd name="connsiteY4" fmla="*/ 1828800 h 2032000"/>
              <a:gd name="connisteX5" fmla="*/ 10769600 w 10972800"/>
              <a:gd name="connsiteY5" fmla="*/ 2032000 h 2032000"/>
              <a:gd name="connisteX6" fmla="*/ 203200 w 10972800"/>
              <a:gd name="connsiteY6" fmla="*/ 2032000 h 2032000"/>
              <a:gd name="connisteX7" fmla="*/ 0 w 10972800"/>
              <a:gd name="connsiteY7" fmla="*/ 1828800 h 2032000"/>
              <a:gd name="connisteX8" fmla="*/ 0 w 109728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2032000">
                <a:moveTo>
                  <a:pt x="0" y="203200"/>
                </a:moveTo>
                <a:cubicBezTo>
                  <a:pt x="0" y="90976"/>
                  <a:pt x="90976" y="0"/>
                  <a:pt x="203200" y="0"/>
                </a:cubicBezTo>
                <a:lnTo>
                  <a:pt x="10769600" y="0"/>
                </a:lnTo>
                <a:cubicBezTo>
                  <a:pt x="10881824" y="0"/>
                  <a:pt x="10972800" y="90976"/>
                  <a:pt x="10972800" y="203200"/>
                </a:cubicBezTo>
                <a:lnTo>
                  <a:pt x="10972800" y="1828800"/>
                </a:lnTo>
                <a:cubicBezTo>
                  <a:pt x="10972800" y="1941024"/>
                  <a:pt x="10881824" y="2032000"/>
                  <a:pt x="10769600" y="2032000"/>
                </a:cubicBezTo>
                <a:lnTo>
                  <a:pt x="203200" y="2032000"/>
                </a:lnTo>
                <a:cubicBezTo>
                  <a:pt x="90976" y="2032000"/>
                  <a:pt x="0" y="1941024"/>
                  <a:pt x="0" y="1828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15"/>
            </p:custDataLst>
          </p:nvPr>
        </p:nvSpPr>
        <p:spPr>
          <a:xfrm>
            <a:off x="609600" y="4165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7" hasCustomPrompt="1"/>
            <p:custDataLst>
              <p:tags r:id="rId16"/>
            </p:custDataLst>
          </p:nvPr>
        </p:nvSpPr>
        <p:spPr>
          <a:xfrm>
            <a:off x="609600" y="47244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文本占位符 18"/>
          <p:cNvSpPr>
            <a:spLocks noGrp="1"/>
          </p:cNvSpPr>
          <p:nvPr>
            <p:ph type="body" idx="16388" hasCustomPrompt="1"/>
            <p:custDataLst>
              <p:tags r:id="rId17"/>
            </p:custDataLst>
          </p:nvPr>
        </p:nvSpPr>
        <p:spPr>
          <a:xfrm>
            <a:off x="4470400" y="4165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文本占位符 22"/>
          <p:cNvSpPr>
            <a:spLocks noGrp="1"/>
          </p:cNvSpPr>
          <p:nvPr>
            <p:ph type="body" idx="16389" hasCustomPrompt="1"/>
            <p:custDataLst>
              <p:tags r:id="rId18"/>
            </p:custDataLst>
          </p:nvPr>
        </p:nvSpPr>
        <p:spPr>
          <a:xfrm>
            <a:off x="4470400" y="47244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4" name="文本占位符 23"/>
          <p:cNvSpPr>
            <a:spLocks noGrp="1"/>
          </p:cNvSpPr>
          <p:nvPr>
            <p:ph type="body" idx="16390" hasCustomPrompt="1"/>
            <p:custDataLst>
              <p:tags r:id="rId19"/>
            </p:custDataLst>
          </p:nvPr>
        </p:nvSpPr>
        <p:spPr>
          <a:xfrm>
            <a:off x="8331200" y="41656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5" name="文本占位符 24"/>
          <p:cNvSpPr>
            <a:spLocks noGrp="1"/>
          </p:cNvSpPr>
          <p:nvPr>
            <p:ph type="body" idx="16391" hasCustomPrompt="1"/>
            <p:custDataLst>
              <p:tags r:id="rId20"/>
            </p:custDataLst>
          </p:nvPr>
        </p:nvSpPr>
        <p:spPr>
          <a:xfrm>
            <a:off x="8331200" y="4724400"/>
            <a:ext cx="32512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632B0161-CF87-A66D-B9C3-2939B9F79F9C}"/>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4_35_group1">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7"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8"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图片占位符 9"/>
          <p:cNvSpPr>
            <a:spLocks noGrp="1"/>
          </p:cNvSpPr>
          <p:nvPr>
            <p:ph type="pic" idx="16394" hasCustomPrompt="1"/>
            <p:custDataLst>
              <p:tags r:id="rId14"/>
            </p:custDataLst>
          </p:nvPr>
        </p:nvSpPr>
        <p:spPr>
          <a:xfrm>
            <a:off x="609600" y="19304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1" name="文本占位符 10"/>
          <p:cNvSpPr>
            <a:spLocks noGrp="1"/>
          </p:cNvSpPr>
          <p:nvPr>
            <p:ph type="body" idx="16386" hasCustomPrompt="1"/>
            <p:custDataLst>
              <p:tags r:id="rId15"/>
            </p:custDataLst>
          </p:nvPr>
        </p:nvSpPr>
        <p:spPr>
          <a:xfrm>
            <a:off x="1778000" y="1930400"/>
            <a:ext cx="4089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7" hasCustomPrompt="1"/>
            <p:custDataLst>
              <p:tags r:id="rId16"/>
            </p:custDataLst>
          </p:nvPr>
        </p:nvSpPr>
        <p:spPr>
          <a:xfrm>
            <a:off x="1778000" y="2438400"/>
            <a:ext cx="4089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图片占位符 18"/>
          <p:cNvSpPr>
            <a:spLocks noGrp="1"/>
          </p:cNvSpPr>
          <p:nvPr>
            <p:ph type="pic" idx="16395" hasCustomPrompt="1"/>
            <p:custDataLst>
              <p:tags r:id="rId17"/>
            </p:custDataLst>
          </p:nvPr>
        </p:nvSpPr>
        <p:spPr>
          <a:xfrm>
            <a:off x="6324600" y="19304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3" name="文本占位符 22"/>
          <p:cNvSpPr>
            <a:spLocks noGrp="1"/>
          </p:cNvSpPr>
          <p:nvPr>
            <p:ph type="body" idx="16388" hasCustomPrompt="1"/>
            <p:custDataLst>
              <p:tags r:id="rId18"/>
            </p:custDataLst>
          </p:nvPr>
        </p:nvSpPr>
        <p:spPr>
          <a:xfrm>
            <a:off x="7493000" y="1930400"/>
            <a:ext cx="4089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4" name="文本占位符 23"/>
          <p:cNvSpPr>
            <a:spLocks noGrp="1"/>
          </p:cNvSpPr>
          <p:nvPr>
            <p:ph type="body" idx="16389" hasCustomPrompt="1"/>
            <p:custDataLst>
              <p:tags r:id="rId19"/>
            </p:custDataLst>
          </p:nvPr>
        </p:nvSpPr>
        <p:spPr>
          <a:xfrm>
            <a:off x="7493000" y="2438400"/>
            <a:ext cx="4089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5" name="图片占位符 24"/>
          <p:cNvSpPr>
            <a:spLocks noGrp="1"/>
          </p:cNvSpPr>
          <p:nvPr>
            <p:ph type="pic" idx="16396" hasCustomPrompt="1"/>
            <p:custDataLst>
              <p:tags r:id="rId20"/>
            </p:custDataLst>
          </p:nvPr>
        </p:nvSpPr>
        <p:spPr>
          <a:xfrm>
            <a:off x="609600" y="41148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6" name="文本占位符 25"/>
          <p:cNvSpPr>
            <a:spLocks noGrp="1"/>
          </p:cNvSpPr>
          <p:nvPr>
            <p:ph type="body" idx="16390" hasCustomPrompt="1"/>
            <p:custDataLst>
              <p:tags r:id="rId21"/>
            </p:custDataLst>
          </p:nvPr>
        </p:nvSpPr>
        <p:spPr>
          <a:xfrm>
            <a:off x="1778000" y="4114800"/>
            <a:ext cx="4089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7" name="文本占位符 26"/>
          <p:cNvSpPr>
            <a:spLocks noGrp="1"/>
          </p:cNvSpPr>
          <p:nvPr>
            <p:ph type="body" idx="16391" hasCustomPrompt="1"/>
            <p:custDataLst>
              <p:tags r:id="rId22"/>
            </p:custDataLst>
          </p:nvPr>
        </p:nvSpPr>
        <p:spPr>
          <a:xfrm>
            <a:off x="1778000" y="4622800"/>
            <a:ext cx="4089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8" name="图片占位符 27"/>
          <p:cNvSpPr>
            <a:spLocks noGrp="1"/>
          </p:cNvSpPr>
          <p:nvPr>
            <p:ph type="pic" idx="16397" hasCustomPrompt="1"/>
            <p:custDataLst>
              <p:tags r:id="rId23"/>
            </p:custDataLst>
          </p:nvPr>
        </p:nvSpPr>
        <p:spPr>
          <a:xfrm>
            <a:off x="6324600" y="41148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9" name="文本占位符 28"/>
          <p:cNvSpPr>
            <a:spLocks noGrp="1"/>
          </p:cNvSpPr>
          <p:nvPr>
            <p:ph type="body" idx="16392" hasCustomPrompt="1"/>
            <p:custDataLst>
              <p:tags r:id="rId24"/>
            </p:custDataLst>
          </p:nvPr>
        </p:nvSpPr>
        <p:spPr>
          <a:xfrm>
            <a:off x="7493000" y="4114800"/>
            <a:ext cx="4089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30" name="文本占位符 29"/>
          <p:cNvSpPr>
            <a:spLocks noGrp="1"/>
          </p:cNvSpPr>
          <p:nvPr>
            <p:ph type="body" idx="16393" hasCustomPrompt="1"/>
            <p:custDataLst>
              <p:tags r:id="rId25"/>
            </p:custDataLst>
          </p:nvPr>
        </p:nvSpPr>
        <p:spPr>
          <a:xfrm>
            <a:off x="7493000" y="4622800"/>
            <a:ext cx="40894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97857301-001C-B13B-2187-F350A90A02A1}"/>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10004_12">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1"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2"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装饰  9"/>
          <p:cNvSpPr>
            <a:spLocks noGrp="1"/>
          </p:cNvSpPr>
          <p:nvPr>
            <p:ph type="body" idx="16390" hasCustomPrompt="1"/>
            <p:custDataLst>
              <p:tags r:id="rId14"/>
            </p:custDataLst>
          </p:nvPr>
        </p:nvSpPr>
        <p:spPr>
          <a:xfrm>
            <a:off x="6096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15"/>
            </p:custDataLst>
          </p:nvPr>
        </p:nvSpPr>
        <p:spPr>
          <a:xfrm>
            <a:off x="914400" y="17780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7" hasCustomPrompt="1"/>
            <p:custDataLst>
              <p:tags r:id="rId16"/>
            </p:custDataLst>
          </p:nvPr>
        </p:nvSpPr>
        <p:spPr>
          <a:xfrm>
            <a:off x="914400" y="2336800"/>
            <a:ext cx="4724400"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装饰  8"/>
          <p:cNvSpPr>
            <a:spLocks noGrp="1"/>
          </p:cNvSpPr>
          <p:nvPr>
            <p:ph type="body" idx="16391" hasCustomPrompt="1"/>
            <p:custDataLst>
              <p:tags r:id="rId17"/>
            </p:custDataLst>
          </p:nvPr>
        </p:nvSpPr>
        <p:spPr>
          <a:xfrm>
            <a:off x="6248400" y="1524000"/>
            <a:ext cx="5334000" cy="4724400"/>
          </a:xfrm>
          <a:custGeom>
            <a:avLst/>
            <a:gdLst>
              <a:gd name="connisteX0" fmla="*/ 0 w 5334000"/>
              <a:gd name="connsiteY0" fmla="*/ 203200 h 4724400"/>
              <a:gd name="connisteX1" fmla="*/ 203200 w 5334000"/>
              <a:gd name="connsiteY1" fmla="*/ 0 h 4724400"/>
              <a:gd name="connisteX2" fmla="*/ 5130800 w 5334000"/>
              <a:gd name="connsiteY2" fmla="*/ 0 h 4724400"/>
              <a:gd name="connisteX3" fmla="*/ 5334000 w 5334000"/>
              <a:gd name="connsiteY3" fmla="*/ 203200 h 4724400"/>
              <a:gd name="connisteX4" fmla="*/ 5334000 w 5334000"/>
              <a:gd name="connsiteY4" fmla="*/ 4521200 h 4724400"/>
              <a:gd name="connisteX5" fmla="*/ 5130800 w 5334000"/>
              <a:gd name="connsiteY5" fmla="*/ 4724400 h 4724400"/>
              <a:gd name="connisteX6" fmla="*/ 203200 w 5334000"/>
              <a:gd name="connsiteY6" fmla="*/ 4724400 h 4724400"/>
              <a:gd name="connisteX7" fmla="*/ 0 w 5334000"/>
              <a:gd name="connsiteY7" fmla="*/ 4521200 h 4724400"/>
              <a:gd name="connisteX8" fmla="*/ 0 w 53340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4724400">
                <a:moveTo>
                  <a:pt x="0" y="203200"/>
                </a:moveTo>
                <a:cubicBezTo>
                  <a:pt x="0" y="90976"/>
                  <a:pt x="90976" y="0"/>
                  <a:pt x="203200" y="0"/>
                </a:cubicBezTo>
                <a:lnTo>
                  <a:pt x="5130800" y="0"/>
                </a:lnTo>
                <a:cubicBezTo>
                  <a:pt x="5243024" y="0"/>
                  <a:pt x="5334000" y="90976"/>
                  <a:pt x="5334000" y="203200"/>
                </a:cubicBezTo>
                <a:lnTo>
                  <a:pt x="5334000" y="4521200"/>
                </a:lnTo>
                <a:cubicBezTo>
                  <a:pt x="5334000" y="4633424"/>
                  <a:pt x="5243024" y="4724400"/>
                  <a:pt x="51308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3" name="文本占位符 22"/>
          <p:cNvSpPr>
            <a:spLocks noGrp="1"/>
          </p:cNvSpPr>
          <p:nvPr>
            <p:ph type="body" idx="16388" hasCustomPrompt="1"/>
            <p:custDataLst>
              <p:tags r:id="rId18"/>
            </p:custDataLst>
          </p:nvPr>
        </p:nvSpPr>
        <p:spPr>
          <a:xfrm>
            <a:off x="6553200" y="1778000"/>
            <a:ext cx="472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4" name="文本占位符 23"/>
          <p:cNvSpPr>
            <a:spLocks noGrp="1"/>
          </p:cNvSpPr>
          <p:nvPr>
            <p:ph type="body" idx="16389" hasCustomPrompt="1"/>
            <p:custDataLst>
              <p:tags r:id="rId19"/>
            </p:custDataLst>
          </p:nvPr>
        </p:nvSpPr>
        <p:spPr>
          <a:xfrm>
            <a:off x="6553200" y="2336800"/>
            <a:ext cx="4724400" cy="3657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D52C37BF-2D0A-AC4E-3B7F-D722B3EAEBDE}"/>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上标下内-装饰右叠-颜色错位-并列-32_34_group1">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35"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36"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装饰  9"/>
          <p:cNvSpPr>
            <a:spLocks noGrp="1"/>
          </p:cNvSpPr>
          <p:nvPr>
            <p:ph type="body" idx="16395" hasCustomPrompt="1"/>
            <p:custDataLst>
              <p:tags r:id="rId14"/>
            </p:custDataLst>
          </p:nvPr>
        </p:nvSpPr>
        <p:spPr>
          <a:xfrm>
            <a:off x="6096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装饰  0"/>
          <p:cNvSpPr>
            <a:spLocks noGrp="1"/>
          </p:cNvSpPr>
          <p:nvPr>
            <p:ph type="body" idx="16396" hasCustomPrompt="1"/>
            <p:custDataLst>
              <p:tags r:id="rId15"/>
            </p:custDataLst>
          </p:nvPr>
        </p:nvSpPr>
        <p:spPr>
          <a:xfrm>
            <a:off x="914400" y="17653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图片占位符 12"/>
          <p:cNvSpPr>
            <a:spLocks noGrp="1"/>
          </p:cNvSpPr>
          <p:nvPr>
            <p:ph type="pic" idx="16394" hasCustomPrompt="1"/>
            <p:custDataLst>
              <p:tags r:id="rId16"/>
            </p:custDataLst>
          </p:nvPr>
        </p:nvSpPr>
        <p:spPr>
          <a:xfrm>
            <a:off x="1127760" y="19786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9" name="文本占位符 18"/>
          <p:cNvSpPr>
            <a:spLocks noGrp="1"/>
          </p:cNvSpPr>
          <p:nvPr>
            <p:ph type="body" idx="16386" hasCustomPrompt="1"/>
            <p:custDataLst>
              <p:tags r:id="rId17"/>
            </p:custDataLst>
          </p:nvPr>
        </p:nvSpPr>
        <p:spPr>
          <a:xfrm>
            <a:off x="2082800" y="1765300"/>
            <a:ext cx="355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文本占位符 22"/>
          <p:cNvSpPr>
            <a:spLocks noGrp="1"/>
          </p:cNvSpPr>
          <p:nvPr>
            <p:ph type="body" idx="16387" hasCustomPrompt="1"/>
            <p:custDataLst>
              <p:tags r:id="rId18"/>
            </p:custDataLst>
          </p:nvPr>
        </p:nvSpPr>
        <p:spPr>
          <a:xfrm>
            <a:off x="2082800" y="2273300"/>
            <a:ext cx="35560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4" name="装饰  3"/>
          <p:cNvSpPr>
            <a:spLocks noGrp="1"/>
          </p:cNvSpPr>
          <p:nvPr>
            <p:ph type="body" idx="16398" hasCustomPrompt="1"/>
            <p:custDataLst>
              <p:tags r:id="rId19"/>
            </p:custDataLst>
          </p:nvPr>
        </p:nvSpPr>
        <p:spPr>
          <a:xfrm>
            <a:off x="62484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5" name="装饰  4"/>
          <p:cNvSpPr>
            <a:spLocks noGrp="1"/>
          </p:cNvSpPr>
          <p:nvPr>
            <p:ph type="body" idx="16399" hasCustomPrompt="1"/>
            <p:custDataLst>
              <p:tags r:id="rId20"/>
            </p:custDataLst>
          </p:nvPr>
        </p:nvSpPr>
        <p:spPr>
          <a:xfrm>
            <a:off x="6553200" y="17653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6" name="图片占位符 25"/>
          <p:cNvSpPr>
            <a:spLocks noGrp="1"/>
          </p:cNvSpPr>
          <p:nvPr>
            <p:ph type="pic" idx="16397" hasCustomPrompt="1"/>
            <p:custDataLst>
              <p:tags r:id="rId21"/>
            </p:custDataLst>
          </p:nvPr>
        </p:nvSpPr>
        <p:spPr>
          <a:xfrm>
            <a:off x="6766560" y="19786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7" name="文本占位符 26"/>
          <p:cNvSpPr>
            <a:spLocks noGrp="1"/>
          </p:cNvSpPr>
          <p:nvPr>
            <p:ph type="body" idx="16388" hasCustomPrompt="1"/>
            <p:custDataLst>
              <p:tags r:id="rId22"/>
            </p:custDataLst>
          </p:nvPr>
        </p:nvSpPr>
        <p:spPr>
          <a:xfrm>
            <a:off x="7721600" y="1765300"/>
            <a:ext cx="3556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28" name="文本占位符 27"/>
          <p:cNvSpPr>
            <a:spLocks noGrp="1"/>
          </p:cNvSpPr>
          <p:nvPr>
            <p:ph type="body" idx="16389" hasCustomPrompt="1"/>
            <p:custDataLst>
              <p:tags r:id="rId23"/>
            </p:custDataLst>
          </p:nvPr>
        </p:nvSpPr>
        <p:spPr>
          <a:xfrm>
            <a:off x="7721600" y="2273300"/>
            <a:ext cx="35560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29" name="装饰  8"/>
          <p:cNvSpPr>
            <a:spLocks noGrp="1"/>
          </p:cNvSpPr>
          <p:nvPr>
            <p:ph type="body" idx="16401" hasCustomPrompt="1"/>
            <p:custDataLst>
              <p:tags r:id="rId24"/>
            </p:custDataLst>
          </p:nvPr>
        </p:nvSpPr>
        <p:spPr>
          <a:xfrm>
            <a:off x="6096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0" name="装饰  9"/>
          <p:cNvSpPr>
            <a:spLocks noGrp="1"/>
          </p:cNvSpPr>
          <p:nvPr>
            <p:ph type="body" idx="16402" hasCustomPrompt="1"/>
            <p:custDataLst>
              <p:tags r:id="rId25"/>
            </p:custDataLst>
          </p:nvPr>
        </p:nvSpPr>
        <p:spPr>
          <a:xfrm>
            <a:off x="914400" y="42799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rgbClr val="FFFFFF"/>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1" name="图片占位符 30"/>
          <p:cNvSpPr>
            <a:spLocks noGrp="1"/>
          </p:cNvSpPr>
          <p:nvPr>
            <p:ph type="pic" idx="16400" hasCustomPrompt="1"/>
            <p:custDataLst>
              <p:tags r:id="rId26"/>
            </p:custDataLst>
          </p:nvPr>
        </p:nvSpPr>
        <p:spPr>
          <a:xfrm>
            <a:off x="1127760" y="44932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32" name="文本占位符 31"/>
          <p:cNvSpPr>
            <a:spLocks noGrp="1"/>
          </p:cNvSpPr>
          <p:nvPr>
            <p:ph type="body" idx="16390" hasCustomPrompt="1"/>
            <p:custDataLst>
              <p:tags r:id="rId27"/>
            </p:custDataLst>
          </p:nvPr>
        </p:nvSpPr>
        <p:spPr>
          <a:xfrm>
            <a:off x="2082800" y="4279900"/>
            <a:ext cx="35560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单击此处添加项标题</a:t>
            </a:r>
          </a:p>
        </p:txBody>
      </p:sp>
      <p:sp>
        <p:nvSpPr>
          <p:cNvPr id="33" name="文本占位符 32"/>
          <p:cNvSpPr>
            <a:spLocks noGrp="1"/>
          </p:cNvSpPr>
          <p:nvPr>
            <p:ph type="body" idx="16391" hasCustomPrompt="1"/>
            <p:custDataLst>
              <p:tags r:id="rId28"/>
            </p:custDataLst>
          </p:nvPr>
        </p:nvSpPr>
        <p:spPr>
          <a:xfrm>
            <a:off x="2082800" y="4787900"/>
            <a:ext cx="3556000" cy="12192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34" name="装饰  3"/>
          <p:cNvSpPr>
            <a:spLocks noGrp="1"/>
          </p:cNvSpPr>
          <p:nvPr>
            <p:ph type="body" idx="16404" hasCustomPrompt="1"/>
            <p:custDataLst>
              <p:tags r:id="rId29"/>
            </p:custDataLst>
          </p:nvPr>
        </p:nvSpPr>
        <p:spPr>
          <a:xfrm>
            <a:off x="62484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5" name="装饰  4"/>
          <p:cNvSpPr>
            <a:spLocks noGrp="1"/>
          </p:cNvSpPr>
          <p:nvPr>
            <p:ph type="body" idx="16405" hasCustomPrompt="1"/>
            <p:custDataLst>
              <p:tags r:id="rId30"/>
            </p:custDataLst>
          </p:nvPr>
        </p:nvSpPr>
        <p:spPr>
          <a:xfrm>
            <a:off x="6553200" y="42799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6" name="图片占位符 35"/>
          <p:cNvSpPr>
            <a:spLocks noGrp="1"/>
          </p:cNvSpPr>
          <p:nvPr>
            <p:ph type="pic" idx="16403" hasCustomPrompt="1"/>
            <p:custDataLst>
              <p:tags r:id="rId31"/>
            </p:custDataLst>
          </p:nvPr>
        </p:nvSpPr>
        <p:spPr>
          <a:xfrm>
            <a:off x="6766560" y="4493260"/>
            <a:ext cx="487680" cy="48768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37" name="文本占位符 36"/>
          <p:cNvSpPr>
            <a:spLocks noGrp="1"/>
          </p:cNvSpPr>
          <p:nvPr>
            <p:ph type="body" idx="16392" hasCustomPrompt="1"/>
            <p:custDataLst>
              <p:tags r:id="rId32"/>
            </p:custDataLst>
          </p:nvPr>
        </p:nvSpPr>
        <p:spPr>
          <a:xfrm>
            <a:off x="7721600" y="4279900"/>
            <a:ext cx="35560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38" name="文本占位符 37"/>
          <p:cNvSpPr>
            <a:spLocks noGrp="1"/>
          </p:cNvSpPr>
          <p:nvPr>
            <p:ph type="body" idx="16393" hasCustomPrompt="1"/>
            <p:custDataLst>
              <p:tags r:id="rId33"/>
            </p:custDataLst>
          </p:nvPr>
        </p:nvSpPr>
        <p:spPr>
          <a:xfrm>
            <a:off x="7721600" y="4787900"/>
            <a:ext cx="35560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66FFECEC-B656-E44C-2B71-7A52453BC37F}"/>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正文页-10013_30">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6"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7"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内容占位符 9"/>
          <p:cNvSpPr>
            <a:spLocks noGrp="1"/>
          </p:cNvSpPr>
          <p:nvPr>
            <p:ph idx="16396" hasCustomPrompt="1"/>
            <p:custDataLst>
              <p:tags r:id="rId14"/>
            </p:custDataLst>
          </p:nvPr>
        </p:nvSpPr>
        <p:spPr>
          <a:xfrm>
            <a:off x="609600" y="1524000"/>
            <a:ext cx="10972800" cy="1879600"/>
          </a:xfrm>
          <a:custGeom>
            <a:avLst/>
            <a:gdLst>
              <a:gd name="connisteX0" fmla="*/ 0 w 10972800"/>
              <a:gd name="connsiteY0" fmla="*/ 203200 h 1879600"/>
              <a:gd name="connisteX1" fmla="*/ 203200 w 10972800"/>
              <a:gd name="connsiteY1" fmla="*/ 0 h 1879600"/>
              <a:gd name="connisteX2" fmla="*/ 10769600 w 10972800"/>
              <a:gd name="connsiteY2" fmla="*/ 0 h 1879600"/>
              <a:gd name="connisteX3" fmla="*/ 10972800 w 10972800"/>
              <a:gd name="connsiteY3" fmla="*/ 203200 h 1879600"/>
              <a:gd name="connisteX4" fmla="*/ 10972800 w 10972800"/>
              <a:gd name="connsiteY4" fmla="*/ 1676400 h 1879600"/>
              <a:gd name="connisteX5" fmla="*/ 10769600 w 10972800"/>
              <a:gd name="connsiteY5" fmla="*/ 1879600 h 1879600"/>
              <a:gd name="connisteX6" fmla="*/ 203200 w 10972800"/>
              <a:gd name="connsiteY6" fmla="*/ 1879600 h 1879600"/>
              <a:gd name="connisteX7" fmla="*/ 0 w 10972800"/>
              <a:gd name="connsiteY7" fmla="*/ 1676400 h 1879600"/>
              <a:gd name="connisteX8" fmla="*/ 0 w 10972800"/>
              <a:gd name="connsiteY8" fmla="*/ 203200 h 187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879600">
                <a:moveTo>
                  <a:pt x="0" y="203200"/>
                </a:moveTo>
                <a:cubicBezTo>
                  <a:pt x="0" y="90976"/>
                  <a:pt x="90976" y="0"/>
                  <a:pt x="203200" y="0"/>
                </a:cubicBezTo>
                <a:lnTo>
                  <a:pt x="10769600" y="0"/>
                </a:lnTo>
                <a:cubicBezTo>
                  <a:pt x="10881824" y="0"/>
                  <a:pt x="10972800" y="90976"/>
                  <a:pt x="10972800" y="203200"/>
                </a:cubicBezTo>
                <a:lnTo>
                  <a:pt x="10972800" y="1676400"/>
                </a:lnTo>
                <a:cubicBezTo>
                  <a:pt x="10972800" y="1788624"/>
                  <a:pt x="10881824" y="1879600"/>
                  <a:pt x="10769600" y="1879600"/>
                </a:cubicBezTo>
                <a:lnTo>
                  <a:pt x="203200" y="1879600"/>
                </a:lnTo>
                <a:cubicBezTo>
                  <a:pt x="90976" y="1879600"/>
                  <a:pt x="0" y="1788624"/>
                  <a:pt x="0" y="16764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15"/>
            </p:custDataLst>
          </p:nvPr>
        </p:nvSpPr>
        <p:spPr>
          <a:xfrm>
            <a:off x="609600" y="3860800"/>
            <a:ext cx="182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3" name="文本占位符 12"/>
          <p:cNvSpPr>
            <a:spLocks noGrp="1"/>
          </p:cNvSpPr>
          <p:nvPr>
            <p:ph type="body" idx="16387" hasCustomPrompt="1"/>
            <p:custDataLst>
              <p:tags r:id="rId16"/>
            </p:custDataLst>
          </p:nvPr>
        </p:nvSpPr>
        <p:spPr>
          <a:xfrm>
            <a:off x="609600" y="4419600"/>
            <a:ext cx="1828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文本占位符 18"/>
          <p:cNvSpPr>
            <a:spLocks noGrp="1"/>
          </p:cNvSpPr>
          <p:nvPr>
            <p:ph type="body" idx="16388" hasCustomPrompt="1"/>
            <p:custDataLst>
              <p:tags r:id="rId17"/>
            </p:custDataLst>
          </p:nvPr>
        </p:nvSpPr>
        <p:spPr>
          <a:xfrm>
            <a:off x="2895600" y="3860800"/>
            <a:ext cx="182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3" name="文本占位符 22"/>
          <p:cNvSpPr>
            <a:spLocks noGrp="1"/>
          </p:cNvSpPr>
          <p:nvPr>
            <p:ph type="body" idx="16389" hasCustomPrompt="1"/>
            <p:custDataLst>
              <p:tags r:id="rId18"/>
            </p:custDataLst>
          </p:nvPr>
        </p:nvSpPr>
        <p:spPr>
          <a:xfrm>
            <a:off x="2895600" y="4419600"/>
            <a:ext cx="1828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4" name="文本占位符 23"/>
          <p:cNvSpPr>
            <a:spLocks noGrp="1"/>
          </p:cNvSpPr>
          <p:nvPr>
            <p:ph type="body" idx="16390" hasCustomPrompt="1"/>
            <p:custDataLst>
              <p:tags r:id="rId19"/>
            </p:custDataLst>
          </p:nvPr>
        </p:nvSpPr>
        <p:spPr>
          <a:xfrm>
            <a:off x="5181600" y="3860800"/>
            <a:ext cx="182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5" name="文本占位符 24"/>
          <p:cNvSpPr>
            <a:spLocks noGrp="1"/>
          </p:cNvSpPr>
          <p:nvPr>
            <p:ph type="body" idx="16391" hasCustomPrompt="1"/>
            <p:custDataLst>
              <p:tags r:id="rId20"/>
            </p:custDataLst>
          </p:nvPr>
        </p:nvSpPr>
        <p:spPr>
          <a:xfrm>
            <a:off x="5181600" y="4419600"/>
            <a:ext cx="1828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6" name="文本占位符 25"/>
          <p:cNvSpPr>
            <a:spLocks noGrp="1"/>
          </p:cNvSpPr>
          <p:nvPr>
            <p:ph type="body" idx="16392" hasCustomPrompt="1"/>
            <p:custDataLst>
              <p:tags r:id="rId21"/>
            </p:custDataLst>
          </p:nvPr>
        </p:nvSpPr>
        <p:spPr>
          <a:xfrm>
            <a:off x="7467600" y="3860800"/>
            <a:ext cx="182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7" name="文本占位符 26"/>
          <p:cNvSpPr>
            <a:spLocks noGrp="1"/>
          </p:cNvSpPr>
          <p:nvPr>
            <p:ph type="body" idx="16393" hasCustomPrompt="1"/>
            <p:custDataLst>
              <p:tags r:id="rId22"/>
            </p:custDataLst>
          </p:nvPr>
        </p:nvSpPr>
        <p:spPr>
          <a:xfrm>
            <a:off x="7467600" y="4419600"/>
            <a:ext cx="1828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8" name="文本占位符 27"/>
          <p:cNvSpPr>
            <a:spLocks noGrp="1"/>
          </p:cNvSpPr>
          <p:nvPr>
            <p:ph type="body" idx="16394" hasCustomPrompt="1"/>
            <p:custDataLst>
              <p:tags r:id="rId23"/>
            </p:custDataLst>
          </p:nvPr>
        </p:nvSpPr>
        <p:spPr>
          <a:xfrm>
            <a:off x="9753600" y="3860800"/>
            <a:ext cx="1828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9" name="文本占位符 28"/>
          <p:cNvSpPr>
            <a:spLocks noGrp="1"/>
          </p:cNvSpPr>
          <p:nvPr>
            <p:ph type="body" idx="16395" hasCustomPrompt="1"/>
            <p:custDataLst>
              <p:tags r:id="rId24"/>
            </p:custDataLst>
          </p:nvPr>
        </p:nvSpPr>
        <p:spPr>
          <a:xfrm>
            <a:off x="9753600" y="4419600"/>
            <a:ext cx="1828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9EE7CB4B-6C99-4C9D-4DD9-82509F089FA5}"/>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页-10003_17">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4"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5"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文本占位符 9"/>
          <p:cNvSpPr>
            <a:spLocks noGrp="1"/>
          </p:cNvSpPr>
          <p:nvPr>
            <p:ph type="body" idx="16386" hasCustomPrompt="1"/>
            <p:custDataLst>
              <p:tags r:id="rId14"/>
            </p:custDataLst>
          </p:nvPr>
        </p:nvSpPr>
        <p:spPr>
          <a:xfrm>
            <a:off x="609600" y="15240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装饰  0"/>
          <p:cNvSpPr>
            <a:spLocks noGrp="1"/>
          </p:cNvSpPr>
          <p:nvPr>
            <p:ph type="body" idx="16392" hasCustomPrompt="1"/>
            <p:custDataLst>
              <p:tags r:id="rId15"/>
            </p:custDataLst>
          </p:nvPr>
        </p:nvSpPr>
        <p:spPr>
          <a:xfrm>
            <a:off x="6096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7" hasCustomPrompt="1"/>
            <p:custDataLst>
              <p:tags r:id="rId16"/>
            </p:custDataLst>
          </p:nvPr>
        </p:nvSpPr>
        <p:spPr>
          <a:xfrm>
            <a:off x="914400" y="2641600"/>
            <a:ext cx="28448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文本占位符 18"/>
          <p:cNvSpPr>
            <a:spLocks noGrp="1"/>
          </p:cNvSpPr>
          <p:nvPr>
            <p:ph type="body" idx="16388" hasCustomPrompt="1"/>
            <p:custDataLst>
              <p:tags r:id="rId17"/>
            </p:custDataLst>
          </p:nvPr>
        </p:nvSpPr>
        <p:spPr>
          <a:xfrm>
            <a:off x="4368800" y="15240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3" name="装饰  2"/>
          <p:cNvSpPr>
            <a:spLocks noGrp="1"/>
          </p:cNvSpPr>
          <p:nvPr>
            <p:ph type="body" idx="16393" hasCustomPrompt="1"/>
            <p:custDataLst>
              <p:tags r:id="rId18"/>
            </p:custDataLst>
          </p:nvPr>
        </p:nvSpPr>
        <p:spPr>
          <a:xfrm>
            <a:off x="43688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文本占位符 23"/>
          <p:cNvSpPr>
            <a:spLocks noGrp="1"/>
          </p:cNvSpPr>
          <p:nvPr>
            <p:ph type="body" idx="16389" hasCustomPrompt="1"/>
            <p:custDataLst>
              <p:tags r:id="rId19"/>
            </p:custDataLst>
          </p:nvPr>
        </p:nvSpPr>
        <p:spPr>
          <a:xfrm>
            <a:off x="4673600" y="2641600"/>
            <a:ext cx="28448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5" name="文本占位符 24"/>
          <p:cNvSpPr>
            <a:spLocks noGrp="1"/>
          </p:cNvSpPr>
          <p:nvPr>
            <p:ph type="body" idx="16390" hasCustomPrompt="1"/>
            <p:custDataLst>
              <p:tags r:id="rId20"/>
            </p:custDataLst>
          </p:nvPr>
        </p:nvSpPr>
        <p:spPr>
          <a:xfrm>
            <a:off x="8128000" y="1524000"/>
            <a:ext cx="34544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6" name="装饰  5"/>
          <p:cNvSpPr>
            <a:spLocks noGrp="1"/>
          </p:cNvSpPr>
          <p:nvPr>
            <p:ph type="body" idx="16394" hasCustomPrompt="1"/>
            <p:custDataLst>
              <p:tags r:id="rId21"/>
            </p:custDataLst>
          </p:nvPr>
        </p:nvSpPr>
        <p:spPr>
          <a:xfrm>
            <a:off x="8128000" y="2082800"/>
            <a:ext cx="3454400" cy="4165600"/>
          </a:xfrm>
          <a:custGeom>
            <a:avLst/>
            <a:gdLst>
              <a:gd name="connisteX0" fmla="*/ 0 w 3454400"/>
              <a:gd name="connsiteY0" fmla="*/ 203200 h 4165600"/>
              <a:gd name="connisteX1" fmla="*/ 203200 w 3454400"/>
              <a:gd name="connsiteY1" fmla="*/ 0 h 4165600"/>
              <a:gd name="connisteX2" fmla="*/ 3251200 w 3454400"/>
              <a:gd name="connsiteY2" fmla="*/ 0 h 4165600"/>
              <a:gd name="connisteX3" fmla="*/ 3454400 w 3454400"/>
              <a:gd name="connsiteY3" fmla="*/ 203200 h 4165600"/>
              <a:gd name="connisteX4" fmla="*/ 3454400 w 3454400"/>
              <a:gd name="connsiteY4" fmla="*/ 3962400 h 4165600"/>
              <a:gd name="connisteX5" fmla="*/ 3251200 w 3454400"/>
              <a:gd name="connsiteY5" fmla="*/ 4165600 h 4165600"/>
              <a:gd name="connisteX6" fmla="*/ 203200 w 3454400"/>
              <a:gd name="connsiteY6" fmla="*/ 4165600 h 4165600"/>
              <a:gd name="connisteX7" fmla="*/ 0 w 3454400"/>
              <a:gd name="connsiteY7" fmla="*/ 3962400 h 4165600"/>
              <a:gd name="connisteX8" fmla="*/ 0 w 3454400"/>
              <a:gd name="connsiteY8" fmla="*/ 203200 h 4165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4165600">
                <a:moveTo>
                  <a:pt x="0" y="203200"/>
                </a:moveTo>
                <a:cubicBezTo>
                  <a:pt x="0" y="90976"/>
                  <a:pt x="90976" y="0"/>
                  <a:pt x="203200" y="0"/>
                </a:cubicBezTo>
                <a:lnTo>
                  <a:pt x="3251200" y="0"/>
                </a:lnTo>
                <a:cubicBezTo>
                  <a:pt x="3363424" y="0"/>
                  <a:pt x="3454400" y="90976"/>
                  <a:pt x="3454400" y="203200"/>
                </a:cubicBezTo>
                <a:lnTo>
                  <a:pt x="3454400" y="3962400"/>
                </a:lnTo>
                <a:cubicBezTo>
                  <a:pt x="3454400" y="4074624"/>
                  <a:pt x="3363424" y="4165600"/>
                  <a:pt x="3251200" y="4165600"/>
                </a:cubicBezTo>
                <a:lnTo>
                  <a:pt x="203200" y="4165600"/>
                </a:lnTo>
                <a:cubicBezTo>
                  <a:pt x="90976" y="4165600"/>
                  <a:pt x="0" y="4074624"/>
                  <a:pt x="0" y="39624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7" name="文本占位符 26"/>
          <p:cNvSpPr>
            <a:spLocks noGrp="1"/>
          </p:cNvSpPr>
          <p:nvPr>
            <p:ph type="body" idx="16391" hasCustomPrompt="1"/>
            <p:custDataLst>
              <p:tags r:id="rId22"/>
            </p:custDataLst>
          </p:nvPr>
        </p:nvSpPr>
        <p:spPr>
          <a:xfrm>
            <a:off x="8432800" y="2641600"/>
            <a:ext cx="28448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A407BA70-1F1F-7846-7D35-B456A3395C32}"/>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页-上标下内-装饰右叠-默认位置-并列-31_34_group1">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31"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32"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装饰  9"/>
          <p:cNvSpPr>
            <a:spLocks noGrp="1"/>
          </p:cNvSpPr>
          <p:nvPr>
            <p:ph type="body" idx="16394" hasCustomPrompt="1"/>
            <p:custDataLst>
              <p:tags r:id="rId14"/>
            </p:custDataLst>
          </p:nvPr>
        </p:nvSpPr>
        <p:spPr>
          <a:xfrm>
            <a:off x="6096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图片占位符 10"/>
          <p:cNvSpPr>
            <a:spLocks noGrp="1"/>
          </p:cNvSpPr>
          <p:nvPr>
            <p:ph type="pic" idx="16395" hasCustomPrompt="1"/>
            <p:custDataLst>
              <p:tags r:id="rId15"/>
            </p:custDataLst>
          </p:nvPr>
        </p:nvSpPr>
        <p:spPr>
          <a:xfrm>
            <a:off x="914400" y="20193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3" name="文本占位符 12"/>
          <p:cNvSpPr>
            <a:spLocks noGrp="1"/>
          </p:cNvSpPr>
          <p:nvPr>
            <p:ph type="body" idx="16386" hasCustomPrompt="1"/>
            <p:custDataLst>
              <p:tags r:id="rId16"/>
            </p:custDataLst>
          </p:nvPr>
        </p:nvSpPr>
        <p:spPr>
          <a:xfrm>
            <a:off x="2387600" y="1765300"/>
            <a:ext cx="32512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87" hasCustomPrompt="1"/>
            <p:custDataLst>
              <p:tags r:id="rId17"/>
            </p:custDataLst>
          </p:nvPr>
        </p:nvSpPr>
        <p:spPr>
          <a:xfrm>
            <a:off x="2387600" y="2273300"/>
            <a:ext cx="3251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3" name="装饰  2"/>
          <p:cNvSpPr>
            <a:spLocks noGrp="1"/>
          </p:cNvSpPr>
          <p:nvPr>
            <p:ph type="body" idx="16396" hasCustomPrompt="1"/>
            <p:custDataLst>
              <p:tags r:id="rId18"/>
            </p:custDataLst>
          </p:nvPr>
        </p:nvSpPr>
        <p:spPr>
          <a:xfrm>
            <a:off x="6248400" y="15240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图片占位符 23"/>
          <p:cNvSpPr>
            <a:spLocks noGrp="1"/>
          </p:cNvSpPr>
          <p:nvPr>
            <p:ph type="pic" idx="16397" hasCustomPrompt="1"/>
            <p:custDataLst>
              <p:tags r:id="rId19"/>
            </p:custDataLst>
          </p:nvPr>
        </p:nvSpPr>
        <p:spPr>
          <a:xfrm>
            <a:off x="6553200" y="20193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5" name="文本占位符 24"/>
          <p:cNvSpPr>
            <a:spLocks noGrp="1"/>
          </p:cNvSpPr>
          <p:nvPr>
            <p:ph type="body" idx="16388" hasCustomPrompt="1"/>
            <p:custDataLst>
              <p:tags r:id="rId20"/>
            </p:custDataLst>
          </p:nvPr>
        </p:nvSpPr>
        <p:spPr>
          <a:xfrm>
            <a:off x="8026400" y="1765300"/>
            <a:ext cx="32512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6" name="文本占位符 25"/>
          <p:cNvSpPr>
            <a:spLocks noGrp="1"/>
          </p:cNvSpPr>
          <p:nvPr>
            <p:ph type="body" idx="16389" hasCustomPrompt="1"/>
            <p:custDataLst>
              <p:tags r:id="rId21"/>
            </p:custDataLst>
          </p:nvPr>
        </p:nvSpPr>
        <p:spPr>
          <a:xfrm>
            <a:off x="8026400" y="2273300"/>
            <a:ext cx="3251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7" name="装饰  6"/>
          <p:cNvSpPr>
            <a:spLocks noGrp="1"/>
          </p:cNvSpPr>
          <p:nvPr>
            <p:ph type="body" idx="16398" hasCustomPrompt="1"/>
            <p:custDataLst>
              <p:tags r:id="rId22"/>
            </p:custDataLst>
          </p:nvPr>
        </p:nvSpPr>
        <p:spPr>
          <a:xfrm>
            <a:off x="6096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8" name="图片占位符 27"/>
          <p:cNvSpPr>
            <a:spLocks noGrp="1"/>
          </p:cNvSpPr>
          <p:nvPr>
            <p:ph type="pic" idx="16399" hasCustomPrompt="1"/>
            <p:custDataLst>
              <p:tags r:id="rId23"/>
            </p:custDataLst>
          </p:nvPr>
        </p:nvSpPr>
        <p:spPr>
          <a:xfrm>
            <a:off x="914400" y="45339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9" name="文本占位符 28"/>
          <p:cNvSpPr>
            <a:spLocks noGrp="1"/>
          </p:cNvSpPr>
          <p:nvPr>
            <p:ph type="body" idx="16390" hasCustomPrompt="1"/>
            <p:custDataLst>
              <p:tags r:id="rId24"/>
            </p:custDataLst>
          </p:nvPr>
        </p:nvSpPr>
        <p:spPr>
          <a:xfrm>
            <a:off x="2387600" y="4279900"/>
            <a:ext cx="32512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30" name="文本占位符 29"/>
          <p:cNvSpPr>
            <a:spLocks noGrp="1"/>
          </p:cNvSpPr>
          <p:nvPr>
            <p:ph type="body" idx="16391" hasCustomPrompt="1"/>
            <p:custDataLst>
              <p:tags r:id="rId25"/>
            </p:custDataLst>
          </p:nvPr>
        </p:nvSpPr>
        <p:spPr>
          <a:xfrm>
            <a:off x="2387600" y="4787900"/>
            <a:ext cx="3251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31" name="装饰  0"/>
          <p:cNvSpPr>
            <a:spLocks noGrp="1"/>
          </p:cNvSpPr>
          <p:nvPr>
            <p:ph type="body" idx="16400" hasCustomPrompt="1"/>
            <p:custDataLst>
              <p:tags r:id="rId26"/>
            </p:custDataLst>
          </p:nvPr>
        </p:nvSpPr>
        <p:spPr>
          <a:xfrm>
            <a:off x="6248400" y="4038600"/>
            <a:ext cx="5334000" cy="2209800"/>
          </a:xfrm>
          <a:custGeom>
            <a:avLst/>
            <a:gdLst>
              <a:gd name="connisteX0" fmla="*/ 0 w 5334000"/>
              <a:gd name="connsiteY0" fmla="*/ 203200 h 2209800"/>
              <a:gd name="connisteX1" fmla="*/ 203200 w 5334000"/>
              <a:gd name="connsiteY1" fmla="*/ 0 h 2209800"/>
              <a:gd name="connisteX2" fmla="*/ 5130800 w 5334000"/>
              <a:gd name="connsiteY2" fmla="*/ 0 h 2209800"/>
              <a:gd name="connisteX3" fmla="*/ 5334000 w 5334000"/>
              <a:gd name="connsiteY3" fmla="*/ 203200 h 2209800"/>
              <a:gd name="connisteX4" fmla="*/ 5334000 w 5334000"/>
              <a:gd name="connsiteY4" fmla="*/ 2006600 h 2209800"/>
              <a:gd name="connisteX5" fmla="*/ 5130800 w 5334000"/>
              <a:gd name="connsiteY5" fmla="*/ 2209800 h 2209800"/>
              <a:gd name="connisteX6" fmla="*/ 203200 w 5334000"/>
              <a:gd name="connsiteY6" fmla="*/ 2209800 h 2209800"/>
              <a:gd name="connisteX7" fmla="*/ 0 w 5334000"/>
              <a:gd name="connsiteY7" fmla="*/ 2006600 h 2209800"/>
              <a:gd name="connisteX8" fmla="*/ 0 w 5334000"/>
              <a:gd name="connsiteY8"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334000" h="2209800">
                <a:moveTo>
                  <a:pt x="0" y="203200"/>
                </a:moveTo>
                <a:cubicBezTo>
                  <a:pt x="0" y="90976"/>
                  <a:pt x="90976" y="0"/>
                  <a:pt x="203200" y="0"/>
                </a:cubicBezTo>
                <a:lnTo>
                  <a:pt x="5130800" y="0"/>
                </a:lnTo>
                <a:cubicBezTo>
                  <a:pt x="5243024" y="0"/>
                  <a:pt x="5334000" y="90976"/>
                  <a:pt x="5334000" y="203200"/>
                </a:cubicBezTo>
                <a:lnTo>
                  <a:pt x="5334000" y="2006600"/>
                </a:lnTo>
                <a:cubicBezTo>
                  <a:pt x="5334000" y="2118824"/>
                  <a:pt x="5243024" y="2209800"/>
                  <a:pt x="5130800" y="2209800"/>
                </a:cubicBezTo>
                <a:lnTo>
                  <a:pt x="203200" y="2209800"/>
                </a:lnTo>
                <a:cubicBezTo>
                  <a:pt x="90976" y="2209800"/>
                  <a:pt x="0" y="2118824"/>
                  <a:pt x="0" y="20066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2" name="图片占位符 31"/>
          <p:cNvSpPr>
            <a:spLocks noGrp="1"/>
          </p:cNvSpPr>
          <p:nvPr>
            <p:ph type="pic" idx="16401" hasCustomPrompt="1"/>
            <p:custDataLst>
              <p:tags r:id="rId27"/>
            </p:custDataLst>
          </p:nvPr>
        </p:nvSpPr>
        <p:spPr>
          <a:xfrm>
            <a:off x="6553200" y="4533900"/>
            <a:ext cx="1219200" cy="1219200"/>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33" name="文本占位符 32"/>
          <p:cNvSpPr>
            <a:spLocks noGrp="1"/>
          </p:cNvSpPr>
          <p:nvPr>
            <p:ph type="body" idx="16392" hasCustomPrompt="1"/>
            <p:custDataLst>
              <p:tags r:id="rId28"/>
            </p:custDataLst>
          </p:nvPr>
        </p:nvSpPr>
        <p:spPr>
          <a:xfrm>
            <a:off x="8026400" y="4279900"/>
            <a:ext cx="3251200" cy="406400"/>
          </a:xfrm>
          <a:noFill/>
        </p:spPr>
        <p:txBody>
          <a:bodyPr lIns="0" tIns="0" rIns="0" bIns="0" anchor="ctr">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34" name="文本占位符 33"/>
          <p:cNvSpPr>
            <a:spLocks noGrp="1"/>
          </p:cNvSpPr>
          <p:nvPr>
            <p:ph type="body" idx="16393" hasCustomPrompt="1"/>
            <p:custDataLst>
              <p:tags r:id="rId29"/>
            </p:custDataLst>
          </p:nvPr>
        </p:nvSpPr>
        <p:spPr>
          <a:xfrm>
            <a:off x="8026400" y="4787900"/>
            <a:ext cx="32512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A5421718-140D-CCC1-75C7-931A53B66EA1}"/>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正文页-10007_17">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1"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2"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文本占位符 9"/>
          <p:cNvSpPr>
            <a:spLocks noGrp="1"/>
          </p:cNvSpPr>
          <p:nvPr>
            <p:ph type="body" idx="16386" hasCustomPrompt="1"/>
            <p:custDataLst>
              <p:tags r:id="rId14"/>
            </p:custDataLst>
          </p:nvPr>
        </p:nvSpPr>
        <p:spPr>
          <a:xfrm>
            <a:off x="609600" y="20828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文本占位符 10"/>
          <p:cNvSpPr>
            <a:spLocks noGrp="1"/>
          </p:cNvSpPr>
          <p:nvPr>
            <p:ph type="body" idx="16387" hasCustomPrompt="1"/>
            <p:custDataLst>
              <p:tags r:id="rId15"/>
            </p:custDataLst>
          </p:nvPr>
        </p:nvSpPr>
        <p:spPr>
          <a:xfrm>
            <a:off x="609600" y="2641600"/>
            <a:ext cx="32512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文本占位符 12"/>
          <p:cNvSpPr>
            <a:spLocks noGrp="1"/>
          </p:cNvSpPr>
          <p:nvPr>
            <p:ph type="body" idx="16388" hasCustomPrompt="1"/>
            <p:custDataLst>
              <p:tags r:id="rId16"/>
            </p:custDataLst>
          </p:nvPr>
        </p:nvSpPr>
        <p:spPr>
          <a:xfrm>
            <a:off x="4470400" y="20828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89" hasCustomPrompt="1"/>
            <p:custDataLst>
              <p:tags r:id="rId17"/>
            </p:custDataLst>
          </p:nvPr>
        </p:nvSpPr>
        <p:spPr>
          <a:xfrm>
            <a:off x="4470400" y="2641600"/>
            <a:ext cx="32512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3" name="文本占位符 22"/>
          <p:cNvSpPr>
            <a:spLocks noGrp="1"/>
          </p:cNvSpPr>
          <p:nvPr>
            <p:ph type="body" idx="16390" hasCustomPrompt="1"/>
            <p:custDataLst>
              <p:tags r:id="rId18"/>
            </p:custDataLst>
          </p:nvPr>
        </p:nvSpPr>
        <p:spPr>
          <a:xfrm>
            <a:off x="8331200" y="2082800"/>
            <a:ext cx="3251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4" name="文本占位符 23"/>
          <p:cNvSpPr>
            <a:spLocks noGrp="1"/>
          </p:cNvSpPr>
          <p:nvPr>
            <p:ph type="body" idx="16391" hasCustomPrompt="1"/>
            <p:custDataLst>
              <p:tags r:id="rId19"/>
            </p:custDataLst>
          </p:nvPr>
        </p:nvSpPr>
        <p:spPr>
          <a:xfrm>
            <a:off x="8331200" y="2641600"/>
            <a:ext cx="3251200" cy="3048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048A88D4-E485-0CE2-88E1-D33AC1964708}"/>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p:cNvSpPr>
            <a:spLocks noGrp="1"/>
          </p:cNvSpPr>
          <p:nvPr>
            <p:ph type="subTitle" idx="1"/>
            <p:custDataLst>
              <p:tags r:id="rId2"/>
            </p:custDataLst>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p:cNvSpPr>
            <a:spLocks noGrp="1"/>
          </p:cNvSpPr>
          <p:nvPr>
            <p:ph type="dt" sz="half" idx="10"/>
            <p:custDataLst>
              <p:tags r:id="rId3"/>
            </p:custDataLst>
          </p:nvPr>
        </p:nvSpPr>
        <p:spPr/>
        <p:txBody>
          <a:bodyPr/>
          <a:lstStyle/>
          <a:p>
            <a:fld id="{77CF8055-DA2A-4C57-A631-F5E038A3AAFA}" type="datetimeFigureOut">
              <a:rPr lang="en-US" smtClean="0"/>
              <a:t>1/29/2026</a:t>
            </a:fld>
            <a:endParaRPr lang="en-US"/>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endParaRPr lang="en-US"/>
          </a:p>
        </p:txBody>
      </p:sp>
      <p:sp>
        <p:nvSpPr>
          <p:cNvPr id="3" name="内容占位符 2"/>
          <p:cNvSpPr>
            <a:spLocks noGrp="1"/>
          </p:cNvSpPr>
          <p:nvPr>
            <p:ph idx="1"/>
            <p:custDataLst>
              <p:tags r:id="rId2"/>
            </p:custDataLst>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custDataLst>
              <p:tags r:id="rId3"/>
            </p:custDataLst>
          </p:nvPr>
        </p:nvSpPr>
        <p:spPr/>
        <p:txBody>
          <a:bodyPr/>
          <a:lstStyle/>
          <a:p>
            <a:fld id="{77CF8055-DA2A-4C57-A631-F5E038A3AAFA}" type="datetimeFigureOut">
              <a:rPr lang="en-US" smtClean="0"/>
              <a:t>1/29/2026</a:t>
            </a:fld>
            <a:endParaRPr lang="en-US"/>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页-上标下内-装饰左-默认位置-并列-35_11_group1">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1"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2"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文本占位符 9"/>
          <p:cNvSpPr>
            <a:spLocks noGrp="1"/>
          </p:cNvSpPr>
          <p:nvPr>
            <p:ph type="body" idx="16388" hasCustomPrompt="1"/>
            <p:custDataLst>
              <p:tags r:id="rId14"/>
            </p:custDataLst>
          </p:nvPr>
        </p:nvSpPr>
        <p:spPr>
          <a:xfrm>
            <a:off x="622300" y="2057400"/>
            <a:ext cx="1498600" cy="1270000"/>
          </a:xfrm>
          <a:noFill/>
        </p:spPr>
        <p:txBody>
          <a:bodyPr wrap="none" lIns="0" tIns="0" rIns="0" bIns="0" anchor="ctr">
            <a:noAutofit/>
          </a:bodyPr>
          <a:lstStyle>
            <a:lvl1pPr marL="0" indent="0" algn="ctr">
              <a:lnSpc>
                <a:spcPct val="109000"/>
              </a:lnSpc>
              <a:spcBef>
                <a:spcPct val="0"/>
              </a:spcBef>
              <a:spcAft>
                <a:spcPct val="0"/>
              </a:spcAft>
              <a:buNone/>
              <a:defRPr sz="10000" b="0" spc="0">
                <a:solidFill>
                  <a:schemeClr val="accent1"/>
                </a:solidFill>
              </a:defRPr>
            </a:lvl1pPr>
          </a:lstStyle>
          <a:p>
            <a:pPr lvl="0"/>
            <a:r>
              <a:rPr lang="zh-CN" altLang="en-US"/>
              <a:t>01</a:t>
            </a:r>
          </a:p>
        </p:txBody>
      </p:sp>
      <p:sp>
        <p:nvSpPr>
          <p:cNvPr id="11" name="文本占位符 10"/>
          <p:cNvSpPr>
            <a:spLocks noGrp="1"/>
          </p:cNvSpPr>
          <p:nvPr>
            <p:ph type="body" idx="16386" hasCustomPrompt="1"/>
            <p:custDataLst>
              <p:tags r:id="rId15"/>
            </p:custDataLst>
          </p:nvPr>
        </p:nvSpPr>
        <p:spPr>
          <a:xfrm>
            <a:off x="2387600" y="1803400"/>
            <a:ext cx="919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7" hasCustomPrompt="1"/>
            <p:custDataLst>
              <p:tags r:id="rId16"/>
            </p:custDataLst>
          </p:nvPr>
        </p:nvSpPr>
        <p:spPr>
          <a:xfrm>
            <a:off x="2387600" y="2362200"/>
            <a:ext cx="9194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文本占位符 18"/>
          <p:cNvSpPr>
            <a:spLocks noGrp="1"/>
          </p:cNvSpPr>
          <p:nvPr>
            <p:ph type="body" idx="16391" hasCustomPrompt="1"/>
            <p:custDataLst>
              <p:tags r:id="rId17"/>
            </p:custDataLst>
          </p:nvPr>
        </p:nvSpPr>
        <p:spPr>
          <a:xfrm>
            <a:off x="622300" y="4445000"/>
            <a:ext cx="1498600" cy="1270000"/>
          </a:xfrm>
          <a:noFill/>
        </p:spPr>
        <p:txBody>
          <a:bodyPr wrap="none" lIns="0" tIns="0" rIns="0" bIns="0" anchor="ctr">
            <a:noAutofit/>
          </a:bodyPr>
          <a:lstStyle>
            <a:lvl1pPr marL="0" indent="0" algn="ctr">
              <a:lnSpc>
                <a:spcPct val="109000"/>
              </a:lnSpc>
              <a:spcBef>
                <a:spcPct val="0"/>
              </a:spcBef>
              <a:spcAft>
                <a:spcPct val="0"/>
              </a:spcAft>
              <a:buNone/>
              <a:defRPr sz="10000" b="0" spc="0">
                <a:solidFill>
                  <a:schemeClr val="accent1"/>
                </a:solidFill>
              </a:defRPr>
            </a:lvl1pPr>
          </a:lstStyle>
          <a:p>
            <a:pPr lvl="0"/>
            <a:r>
              <a:rPr lang="zh-CN" altLang="en-US"/>
              <a:t>02</a:t>
            </a:r>
          </a:p>
        </p:txBody>
      </p:sp>
      <p:sp>
        <p:nvSpPr>
          <p:cNvPr id="23" name="文本占位符 22"/>
          <p:cNvSpPr>
            <a:spLocks noGrp="1"/>
          </p:cNvSpPr>
          <p:nvPr>
            <p:ph type="body" idx="16389" hasCustomPrompt="1"/>
            <p:custDataLst>
              <p:tags r:id="rId18"/>
            </p:custDataLst>
          </p:nvPr>
        </p:nvSpPr>
        <p:spPr>
          <a:xfrm>
            <a:off x="2387600" y="4191000"/>
            <a:ext cx="919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4" name="文本占位符 23"/>
          <p:cNvSpPr>
            <a:spLocks noGrp="1"/>
          </p:cNvSpPr>
          <p:nvPr>
            <p:ph type="body" idx="16390" hasCustomPrompt="1"/>
            <p:custDataLst>
              <p:tags r:id="rId19"/>
            </p:custDataLst>
          </p:nvPr>
        </p:nvSpPr>
        <p:spPr>
          <a:xfrm>
            <a:off x="2387600" y="4749800"/>
            <a:ext cx="9194800" cy="12192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67ED1BB7-C892-02F1-DB4B-A7BBBE042FE8}"/>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p:cNvSpPr>
            <a:spLocks noGrp="1"/>
          </p:cNvSpPr>
          <p:nvPr>
            <p:ph type="body" idx="1"/>
            <p:custDataLst>
              <p:tags r:id="rId2"/>
            </p:custDataLst>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custDataLst>
              <p:tags r:id="rId3"/>
            </p:custDataLst>
          </p:nvPr>
        </p:nvSpPr>
        <p:spPr/>
        <p:txBody>
          <a:bodyPr/>
          <a:lstStyle/>
          <a:p>
            <a:fld id="{77CF8055-DA2A-4C57-A631-F5E038A3AAFA}" type="datetimeFigureOut">
              <a:rPr lang="en-US" smtClean="0"/>
              <a:t>1/29/2026</a:t>
            </a:fld>
            <a:endParaRPr lang="en-US"/>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endParaRPr lang="en-US"/>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p:cNvSpPr>
            <a:spLocks noGrp="1"/>
          </p:cNvSpPr>
          <p:nvPr>
            <p:ph type="dt" sz="half" idx="10"/>
            <p:custDataLst>
              <p:tags r:id="rId4"/>
            </p:custDataLst>
          </p:nvPr>
        </p:nvSpPr>
        <p:spPr/>
        <p:txBody>
          <a:bodyPr/>
          <a:lstStyle/>
          <a:p>
            <a:fld id="{77CF8055-DA2A-4C57-A631-F5E038A3AAFA}" type="datetimeFigureOut">
              <a:rPr lang="en-US" smtClean="0"/>
              <a:t>1/29/2026</a:t>
            </a:fld>
            <a:endParaRPr lang="en-US"/>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65125"/>
            <a:ext cx="10515600" cy="1325563"/>
          </a:xfrm>
        </p:spPr>
        <p:txBody>
          <a:bodyPr/>
          <a:lstStyle/>
          <a:p>
            <a:r>
              <a:rPr lang="zh-CN" altLang="en-US"/>
              <a:t>单击此处编辑母版标题样式</a:t>
            </a:r>
            <a:endParaRPr lang="en-US"/>
          </a:p>
        </p:txBody>
      </p:sp>
      <p:sp>
        <p:nvSpPr>
          <p:cNvPr id="3" name="文本占位符 2"/>
          <p:cNvSpPr>
            <a:spLocks noGrp="1"/>
          </p:cNvSpPr>
          <p:nvPr>
            <p:ph type="body" idx="1"/>
            <p:custDataLst>
              <p:tags r:id="rId2"/>
            </p:custDataLst>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custDataLst>
              <p:tags r:id="rId3"/>
            </p:custDataLst>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p:cNvSpPr>
            <a:spLocks noGrp="1"/>
          </p:cNvSpPr>
          <p:nvPr>
            <p:ph type="body" sz="quarter" idx="3"/>
            <p:custDataLst>
              <p:tags r:id="rId4"/>
            </p:custDataLst>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custDataLst>
              <p:tags r:id="rId5"/>
            </p:custDataLst>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p:cNvSpPr>
            <a:spLocks noGrp="1"/>
          </p:cNvSpPr>
          <p:nvPr>
            <p:ph type="dt" sz="half" idx="10"/>
            <p:custDataLst>
              <p:tags r:id="rId6"/>
            </p:custDataLst>
          </p:nvPr>
        </p:nvSpPr>
        <p:spPr/>
        <p:txBody>
          <a:bodyPr/>
          <a:lstStyle/>
          <a:p>
            <a:fld id="{77CF8055-DA2A-4C57-A631-F5E038A3AAFA}" type="datetimeFigureOut">
              <a:rPr lang="en-US" smtClean="0"/>
              <a:t>1/29/2026</a:t>
            </a:fld>
            <a:endParaRPr lang="en-US"/>
          </a:p>
        </p:txBody>
      </p:sp>
      <p:sp>
        <p:nvSpPr>
          <p:cNvPr id="8" name="页脚占位符 7"/>
          <p:cNvSpPr>
            <a:spLocks noGrp="1"/>
          </p:cNvSpPr>
          <p:nvPr>
            <p:ph type="ftr" sz="quarter" idx="11"/>
            <p:custDataLst>
              <p:tags r:id="rId7"/>
            </p:custDataLst>
          </p:nvPr>
        </p:nvSpPr>
        <p:spPr/>
        <p:txBody>
          <a:bodyPr/>
          <a:lstStyle/>
          <a:p>
            <a:endParaRPr lang="en-US"/>
          </a:p>
        </p:txBody>
      </p:sp>
      <p:sp>
        <p:nvSpPr>
          <p:cNvPr id="9" name="灯片编号占位符 8"/>
          <p:cNvSpPr>
            <a:spLocks noGrp="1"/>
          </p:cNvSpPr>
          <p:nvPr>
            <p:ph type="sldNum" sz="quarter" idx="12"/>
            <p:custDataLst>
              <p:tags r:id="rId8"/>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endParaRPr lang="en-US"/>
          </a:p>
        </p:txBody>
      </p:sp>
      <p:sp>
        <p:nvSpPr>
          <p:cNvPr id="3" name="日期占位符 2"/>
          <p:cNvSpPr>
            <a:spLocks noGrp="1"/>
          </p:cNvSpPr>
          <p:nvPr>
            <p:ph type="dt" sz="half" idx="10"/>
            <p:custDataLst>
              <p:tags r:id="rId2"/>
            </p:custDataLst>
          </p:nvPr>
        </p:nvSpPr>
        <p:spPr/>
        <p:txBody>
          <a:bodyPr/>
          <a:lstStyle/>
          <a:p>
            <a:fld id="{77CF8055-DA2A-4C57-A631-F5E038A3AAFA}" type="datetimeFigureOut">
              <a:rPr lang="en-US" smtClean="0"/>
              <a:t>1/29/2026</a:t>
            </a:fld>
            <a:endParaRPr lang="en-US"/>
          </a:p>
        </p:txBody>
      </p:sp>
      <p:sp>
        <p:nvSpPr>
          <p:cNvPr id="4" name="页脚占位符 3"/>
          <p:cNvSpPr>
            <a:spLocks noGrp="1"/>
          </p:cNvSpPr>
          <p:nvPr>
            <p:ph type="ftr" sz="quarter" idx="11"/>
            <p:custDataLst>
              <p:tags r:id="rId3"/>
            </p:custDataLst>
          </p:nvPr>
        </p:nvSpPr>
        <p:spPr/>
        <p:txBody>
          <a:bodyPr/>
          <a:lstStyle/>
          <a:p>
            <a:endParaRPr lang="en-US"/>
          </a:p>
        </p:txBody>
      </p:sp>
      <p:sp>
        <p:nvSpPr>
          <p:cNvPr id="5" name="灯片编号占位符 4"/>
          <p:cNvSpPr>
            <a:spLocks noGrp="1"/>
          </p:cNvSpPr>
          <p:nvPr>
            <p:ph type="sldNum" sz="quarter" idx="12"/>
            <p:custDataLst>
              <p:tags r:id="rId4"/>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7CF8055-DA2A-4C57-A631-F5E038A3AAFA}" type="datetimeFigureOut">
              <a:rPr lang="en-US" smtClean="0"/>
              <a:t>1/29/2026</a:t>
            </a:fld>
            <a:endParaRPr lang="en-US"/>
          </a:p>
        </p:txBody>
      </p:sp>
      <p:sp>
        <p:nvSpPr>
          <p:cNvPr id="3" name="页脚占位符 2"/>
          <p:cNvSpPr>
            <a:spLocks noGrp="1"/>
          </p:cNvSpPr>
          <p:nvPr>
            <p:ph type="ftr" sz="quarter" idx="11"/>
            <p:custDataLst>
              <p:tags r:id="rId2"/>
            </p:custDataLst>
          </p:nvPr>
        </p:nvSpPr>
        <p:spPr/>
        <p:txBody>
          <a:bodyPr/>
          <a:lstStyle/>
          <a:p>
            <a:endParaRPr lang="en-US"/>
          </a:p>
        </p:txBody>
      </p:sp>
      <p:sp>
        <p:nvSpPr>
          <p:cNvPr id="4" name="灯片编号占位符 3"/>
          <p:cNvSpPr>
            <a:spLocks noGrp="1"/>
          </p:cNvSpPr>
          <p:nvPr>
            <p:ph type="sldNum" sz="quarter" idx="12"/>
            <p:custDataLst>
              <p:tags r:id="rId3"/>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p:cNvSpPr>
            <a:spLocks noGrp="1"/>
          </p:cNvSpPr>
          <p:nvPr>
            <p:ph idx="1"/>
            <p:custDataLst>
              <p:tags r:id="rId2"/>
            </p:custDataLst>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p:cNvSpPr>
            <a:spLocks noGrp="1"/>
          </p:cNvSpPr>
          <p:nvPr>
            <p:ph type="body" sz="half" idx="2"/>
            <p:custDataLst>
              <p:tags r:id="rId3"/>
            </p:custDataLst>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custDataLst>
              <p:tags r:id="rId4"/>
            </p:custDataLst>
          </p:nvPr>
        </p:nvSpPr>
        <p:spPr/>
        <p:txBody>
          <a:bodyPr/>
          <a:lstStyle/>
          <a:p>
            <a:fld id="{77CF8055-DA2A-4C57-A631-F5E038A3AAFA}" type="datetimeFigureOut">
              <a:rPr lang="en-US" smtClean="0"/>
              <a:t>1/29/2026</a:t>
            </a:fld>
            <a:endParaRPr lang="en-US"/>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p:cNvSpPr>
            <a:spLocks noGrp="1"/>
          </p:cNvSpPr>
          <p:nvPr>
            <p:ph type="pic" idx="1"/>
            <p:custDataLst>
              <p:tags r:id="rId2"/>
            </p:custDataLst>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custDataLst>
              <p:tags r:id="rId3"/>
            </p:custDataLst>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custDataLst>
              <p:tags r:id="rId4"/>
            </p:custDataLst>
          </p:nvPr>
        </p:nvSpPr>
        <p:spPr/>
        <p:txBody>
          <a:bodyPr/>
          <a:lstStyle/>
          <a:p>
            <a:fld id="{77CF8055-DA2A-4C57-A631-F5E038A3AAFA}" type="datetimeFigureOut">
              <a:rPr lang="en-US" smtClean="0"/>
              <a:t>1/29/2026</a:t>
            </a:fld>
            <a:endParaRPr lang="en-US"/>
          </a:p>
        </p:txBody>
      </p:sp>
      <p:sp>
        <p:nvSpPr>
          <p:cNvPr id="6" name="页脚占位符 5"/>
          <p:cNvSpPr>
            <a:spLocks noGrp="1"/>
          </p:cNvSpPr>
          <p:nvPr>
            <p:ph type="ftr" sz="quarter" idx="11"/>
            <p:custDataLst>
              <p:tags r:id="rId5"/>
            </p:custDataLst>
          </p:nvPr>
        </p:nvSpPr>
        <p:spPr/>
        <p:txBody>
          <a:bodyPr/>
          <a:lstStyle/>
          <a:p>
            <a:endParaRPr lang="en-US"/>
          </a:p>
        </p:txBody>
      </p:sp>
      <p:sp>
        <p:nvSpPr>
          <p:cNvPr id="7" name="灯片编号占位符 6"/>
          <p:cNvSpPr>
            <a:spLocks noGrp="1"/>
          </p:cNvSpPr>
          <p:nvPr>
            <p:ph type="sldNum" sz="quarter" idx="12"/>
            <p:custDataLst>
              <p:tags r:id="rId6"/>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custDataLst>
              <p:tags r:id="rId2"/>
            </p:custDataLst>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custDataLst>
              <p:tags r:id="rId3"/>
            </p:custDataLst>
          </p:nvPr>
        </p:nvSpPr>
        <p:spPr/>
        <p:txBody>
          <a:bodyPr/>
          <a:lstStyle/>
          <a:p>
            <a:fld id="{77CF8055-DA2A-4C57-A631-F5E038A3AAFA}" type="datetimeFigureOut">
              <a:rPr lang="en-US" smtClean="0"/>
              <a:t>1/29/2026</a:t>
            </a:fld>
            <a:endParaRPr lang="en-US"/>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custDataLst>
              <p:tags r:id="rId2"/>
            </p:custDataLst>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p:cNvSpPr>
            <a:spLocks noGrp="1"/>
          </p:cNvSpPr>
          <p:nvPr>
            <p:ph type="dt" sz="half" idx="10"/>
            <p:custDataLst>
              <p:tags r:id="rId3"/>
            </p:custDataLst>
          </p:nvPr>
        </p:nvSpPr>
        <p:spPr/>
        <p:txBody>
          <a:bodyPr/>
          <a:lstStyle/>
          <a:p>
            <a:fld id="{77CF8055-DA2A-4C57-A631-F5E038A3AAFA}" type="datetimeFigureOut">
              <a:rPr lang="en-US" smtClean="0"/>
              <a:t>1/29/2026</a:t>
            </a:fld>
            <a:endParaRPr lang="en-US"/>
          </a:p>
        </p:txBody>
      </p:sp>
      <p:sp>
        <p:nvSpPr>
          <p:cNvPr id="5" name="页脚占位符 4"/>
          <p:cNvSpPr>
            <a:spLocks noGrp="1"/>
          </p:cNvSpPr>
          <p:nvPr>
            <p:ph type="ftr" sz="quarter" idx="11"/>
            <p:custDataLst>
              <p:tags r:id="rId4"/>
            </p:custDataLst>
          </p:nvPr>
        </p:nvSpPr>
        <p:spPr/>
        <p:txBody>
          <a:bodyPr/>
          <a:lstStyle/>
          <a:p>
            <a:endParaRPr lang="en-US"/>
          </a:p>
        </p:txBody>
      </p:sp>
      <p:sp>
        <p:nvSpPr>
          <p:cNvPr id="6" name="灯片编号占位符 5"/>
          <p:cNvSpPr>
            <a:spLocks noGrp="1"/>
          </p:cNvSpPr>
          <p:nvPr>
            <p:ph type="sldNum" sz="quarter" idx="12"/>
            <p:custDataLst>
              <p:tags r:id="rId5"/>
            </p:custDataLst>
          </p:nvPr>
        </p:nvSpPr>
        <p:spPr/>
        <p:txBody>
          <a:bodyPr/>
          <a:lstStyle/>
          <a:p>
            <a:fld id="{A2EF86FB-C619-4F8F-B3D9-2C4B2450AA5F}"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14"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15"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16"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3" name="图片 2" descr="徽标&#10;&#10;AI 生成的内容可能不正确。">
            <a:extLst>
              <a:ext uri="{FF2B5EF4-FFF2-40B4-BE49-F238E27FC236}">
                <a16:creationId xmlns:a16="http://schemas.microsoft.com/office/drawing/2014/main" id="{49751A5C-EAB0-704E-3DCD-D88006C628BC}"/>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页-57_18">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7"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8"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装饰  9"/>
          <p:cNvSpPr>
            <a:spLocks noGrp="1"/>
          </p:cNvSpPr>
          <p:nvPr>
            <p:ph type="body" idx="16392" hasCustomPrompt="1"/>
            <p:custDataLst>
              <p:tags r:id="rId14"/>
            </p:custDataLst>
          </p:nvPr>
        </p:nvSpPr>
        <p:spPr>
          <a:xfrm>
            <a:off x="6096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图片占位符 10"/>
          <p:cNvSpPr>
            <a:spLocks noGrp="1"/>
          </p:cNvSpPr>
          <p:nvPr>
            <p:ph type="pic" idx="16393" hasCustomPrompt="1"/>
            <p:custDataLst>
              <p:tags r:id="rId15"/>
            </p:custDataLst>
          </p:nvPr>
        </p:nvSpPr>
        <p:spPr>
          <a:xfrm>
            <a:off x="6096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3" name="文本占位符 12"/>
          <p:cNvSpPr>
            <a:spLocks noGrp="1"/>
          </p:cNvSpPr>
          <p:nvPr>
            <p:ph type="body" idx="16386" hasCustomPrompt="1"/>
            <p:custDataLst>
              <p:tags r:id="rId16"/>
            </p:custDataLst>
          </p:nvPr>
        </p:nvSpPr>
        <p:spPr>
          <a:xfrm>
            <a:off x="9144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单击添加项标题</a:t>
            </a:r>
          </a:p>
        </p:txBody>
      </p:sp>
      <p:sp>
        <p:nvSpPr>
          <p:cNvPr id="19" name="文本占位符 18"/>
          <p:cNvSpPr>
            <a:spLocks noGrp="1"/>
          </p:cNvSpPr>
          <p:nvPr>
            <p:ph type="body" idx="16387" hasCustomPrompt="1"/>
            <p:custDataLst>
              <p:tags r:id="rId17"/>
            </p:custDataLst>
          </p:nvPr>
        </p:nvSpPr>
        <p:spPr>
          <a:xfrm>
            <a:off x="9144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23" name="装饰  2"/>
          <p:cNvSpPr>
            <a:spLocks noGrp="1"/>
          </p:cNvSpPr>
          <p:nvPr>
            <p:ph type="body" idx="16394" hasCustomPrompt="1"/>
            <p:custDataLst>
              <p:tags r:id="rId18"/>
            </p:custDataLst>
          </p:nvPr>
        </p:nvSpPr>
        <p:spPr>
          <a:xfrm>
            <a:off x="43688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图片占位符 23"/>
          <p:cNvSpPr>
            <a:spLocks noGrp="1"/>
          </p:cNvSpPr>
          <p:nvPr>
            <p:ph type="pic" idx="16395" hasCustomPrompt="1"/>
            <p:custDataLst>
              <p:tags r:id="rId19"/>
            </p:custDataLst>
          </p:nvPr>
        </p:nvSpPr>
        <p:spPr>
          <a:xfrm>
            <a:off x="43688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5" name="文本占位符 24"/>
          <p:cNvSpPr>
            <a:spLocks noGrp="1"/>
          </p:cNvSpPr>
          <p:nvPr>
            <p:ph type="body" idx="16388" hasCustomPrompt="1"/>
            <p:custDataLst>
              <p:tags r:id="rId20"/>
            </p:custDataLst>
          </p:nvPr>
        </p:nvSpPr>
        <p:spPr>
          <a:xfrm>
            <a:off x="46736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单击添加项标题</a:t>
            </a:r>
          </a:p>
        </p:txBody>
      </p:sp>
      <p:sp>
        <p:nvSpPr>
          <p:cNvPr id="26" name="文本占位符 25"/>
          <p:cNvSpPr>
            <a:spLocks noGrp="1"/>
          </p:cNvSpPr>
          <p:nvPr>
            <p:ph type="body" idx="16389" hasCustomPrompt="1"/>
            <p:custDataLst>
              <p:tags r:id="rId21"/>
            </p:custDataLst>
          </p:nvPr>
        </p:nvSpPr>
        <p:spPr>
          <a:xfrm>
            <a:off x="46736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27" name="装饰  6"/>
          <p:cNvSpPr>
            <a:spLocks noGrp="1"/>
          </p:cNvSpPr>
          <p:nvPr>
            <p:ph type="body" idx="16396" hasCustomPrompt="1"/>
            <p:custDataLst>
              <p:tags r:id="rId22"/>
            </p:custDataLst>
          </p:nvPr>
        </p:nvSpPr>
        <p:spPr>
          <a:xfrm>
            <a:off x="8128000" y="3251200"/>
            <a:ext cx="3454400" cy="2997200"/>
          </a:xfrm>
          <a:custGeom>
            <a:avLst/>
            <a:gdLst>
              <a:gd name="connisteX0" fmla="*/ 0 w 3454400"/>
              <a:gd name="connsiteY0" fmla="*/ 0 h 2997200"/>
              <a:gd name="connisteX1" fmla="*/ 3454400 w 3454400"/>
              <a:gd name="connsiteY1" fmla="*/ 0 h 2997200"/>
              <a:gd name="connisteX2" fmla="*/ 3454400 w 3454400"/>
              <a:gd name="connsiteY2" fmla="*/ 2794000 h 2997200"/>
              <a:gd name="connisteX3" fmla="*/ 3251200 w 3454400"/>
              <a:gd name="connsiteY3" fmla="*/ 2997200 h 2997200"/>
              <a:gd name="connisteX4" fmla="*/ 203200 w 3454400"/>
              <a:gd name="connsiteY4" fmla="*/ 2997200 h 2997200"/>
              <a:gd name="connisteX5" fmla="*/ 0 w 3454400"/>
              <a:gd name="connsiteY5" fmla="*/ 2794000 h 2997200"/>
              <a:gd name="connisteX6" fmla="*/ 0 w 3454400"/>
              <a:gd name="connsiteY6" fmla="*/ 0 h 299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997200">
                <a:moveTo>
                  <a:pt x="0" y="0"/>
                </a:moveTo>
                <a:lnTo>
                  <a:pt x="3454400" y="0"/>
                </a:lnTo>
                <a:lnTo>
                  <a:pt x="3454400" y="2794000"/>
                </a:lnTo>
                <a:cubicBezTo>
                  <a:pt x="3454400" y="2906224"/>
                  <a:pt x="3363424" y="2997200"/>
                  <a:pt x="3251200" y="2997200"/>
                </a:cubicBezTo>
                <a:lnTo>
                  <a:pt x="203200" y="2997200"/>
                </a:lnTo>
                <a:cubicBezTo>
                  <a:pt x="90976" y="2997200"/>
                  <a:pt x="0" y="2906224"/>
                  <a:pt x="0" y="27940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8" name="图片占位符 27"/>
          <p:cNvSpPr>
            <a:spLocks noGrp="1"/>
          </p:cNvSpPr>
          <p:nvPr>
            <p:ph type="pic" idx="16397" hasCustomPrompt="1"/>
            <p:custDataLst>
              <p:tags r:id="rId23"/>
            </p:custDataLst>
          </p:nvPr>
        </p:nvSpPr>
        <p:spPr>
          <a:xfrm>
            <a:off x="8128000" y="1524000"/>
            <a:ext cx="3454400" cy="1727200"/>
          </a:xfrm>
          <a:custGeom>
            <a:avLst/>
            <a:gdLst>
              <a:gd name="connisteX0" fmla="*/ 0 w 3454400"/>
              <a:gd name="connsiteY0" fmla="*/ 203200 h 1727200"/>
              <a:gd name="connisteX1" fmla="*/ 203200 w 3454400"/>
              <a:gd name="connsiteY1" fmla="*/ 0 h 1727200"/>
              <a:gd name="connisteX2" fmla="*/ 3251200 w 3454400"/>
              <a:gd name="connsiteY2" fmla="*/ 0 h 1727200"/>
              <a:gd name="connisteX3" fmla="*/ 3454400 w 3454400"/>
              <a:gd name="connsiteY3" fmla="*/ 203200 h 1727200"/>
              <a:gd name="connisteX4" fmla="*/ 3454400 w 3454400"/>
              <a:gd name="connsiteY4" fmla="*/ 1727200 h 1727200"/>
              <a:gd name="connisteX5" fmla="*/ 0 w 3454400"/>
              <a:gd name="connsiteY5" fmla="*/ 1727200 h 1727200"/>
              <a:gd name="connisteX6" fmla="*/ 0 w 3454400"/>
              <a:gd name="connsiteY6" fmla="*/ 203200 h 1727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1727200">
                <a:moveTo>
                  <a:pt x="0" y="203200"/>
                </a:moveTo>
                <a:cubicBezTo>
                  <a:pt x="0" y="90976"/>
                  <a:pt x="90976" y="0"/>
                  <a:pt x="203200" y="0"/>
                </a:cubicBezTo>
                <a:lnTo>
                  <a:pt x="3251200" y="0"/>
                </a:lnTo>
                <a:cubicBezTo>
                  <a:pt x="3363424" y="0"/>
                  <a:pt x="3454400" y="90976"/>
                  <a:pt x="3454400" y="203200"/>
                </a:cubicBezTo>
                <a:lnTo>
                  <a:pt x="3454400" y="1727200"/>
                </a:lnTo>
                <a:lnTo>
                  <a:pt x="0" y="17272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9" name="文本占位符 28"/>
          <p:cNvSpPr>
            <a:spLocks noGrp="1"/>
          </p:cNvSpPr>
          <p:nvPr>
            <p:ph type="body" idx="16390" hasCustomPrompt="1"/>
            <p:custDataLst>
              <p:tags r:id="rId24"/>
            </p:custDataLst>
          </p:nvPr>
        </p:nvSpPr>
        <p:spPr>
          <a:xfrm>
            <a:off x="8432800" y="35560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单击添加项标题</a:t>
            </a:r>
          </a:p>
        </p:txBody>
      </p:sp>
      <p:sp>
        <p:nvSpPr>
          <p:cNvPr id="30" name="文本占位符 29"/>
          <p:cNvSpPr>
            <a:spLocks noGrp="1"/>
          </p:cNvSpPr>
          <p:nvPr>
            <p:ph type="body" idx="16391" hasCustomPrompt="1"/>
            <p:custDataLst>
              <p:tags r:id="rId25"/>
            </p:custDataLst>
          </p:nvPr>
        </p:nvSpPr>
        <p:spPr>
          <a:xfrm>
            <a:off x="8432800" y="41148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196062C7-BE08-1257-CD70-1BEBC203336E}"/>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页-1-4_1">
    <p:bg>
      <p:bgRef idx="1001">
        <a:schemeClr val="bg1"/>
      </p:bgRef>
    </p:bg>
    <p:spTree>
      <p:nvGrpSpPr>
        <p:cNvPr id="1" name=""/>
        <p:cNvGrpSpPr/>
        <p:nvPr/>
      </p:nvGrpSpPr>
      <p:grpSpPr>
        <a:xfrm>
          <a:off x="0" y="0"/>
          <a:ext cx="0" cy="0"/>
          <a:chOff x="0" y="0"/>
          <a:chExt cx="0" cy="0"/>
        </a:xfrm>
      </p:grpSpPr>
      <p:pic>
        <p:nvPicPr>
          <p:cNvPr id="20" name="图片 19" descr="PPT C Lego.png"/>
          <p:cNvPicPr>
            <a:picLocks noChangeAspect="1"/>
          </p:cNvPicPr>
          <p:nvPr userDrawn="1">
            <p:custDataLst>
              <p:tags r:id="rId1"/>
            </p:custDataLst>
          </p:nvPr>
        </p:nvPicPr>
        <p:blipFill rotWithShape="1">
          <a:blip r:embed="rId19"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2"/>
            </p:custDataLst>
          </p:nvPr>
        </p:nvPicPr>
        <p:blipFill>
          <a:blip r:embed="rId20"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3"/>
            </p:custDataLst>
          </p:nvPr>
        </p:nvPicPr>
        <p:blipFill>
          <a:blip r:embed="rId21"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10" name="文本占位符 9"/>
          <p:cNvSpPr>
            <a:spLocks noGrp="1"/>
          </p:cNvSpPr>
          <p:nvPr>
            <p:ph type="body" idx="16387" hasCustomPrompt="1"/>
            <p:custDataLst>
              <p:tags r:id="rId4"/>
            </p:custDataLst>
          </p:nvPr>
        </p:nvSpPr>
        <p:spPr>
          <a:xfrm>
            <a:off x="5486400" y="32004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9" name="装饰  8"/>
          <p:cNvSpPr>
            <a:spLocks noGrp="1"/>
          </p:cNvSpPr>
          <p:nvPr>
            <p:ph type="body" idx="16389" hasCustomPrompt="1"/>
            <p:custDataLst>
              <p:tags r:id="rId5"/>
            </p:custDataLst>
          </p:nvPr>
        </p:nvSpPr>
        <p:spPr>
          <a:xfrm>
            <a:off x="5130800" y="30226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8" name="文本占位符 7"/>
          <p:cNvSpPr>
            <a:spLocks noGrp="1"/>
          </p:cNvSpPr>
          <p:nvPr>
            <p:ph type="body" idx="16388" hasCustomPrompt="1"/>
            <p:custDataLst>
              <p:tags r:id="rId6"/>
            </p:custDataLst>
          </p:nvPr>
        </p:nvSpPr>
        <p:spPr>
          <a:xfrm>
            <a:off x="4083050" y="31242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7" name="标题 6"/>
          <p:cNvSpPr>
            <a:spLocks noGrp="1"/>
          </p:cNvSpPr>
          <p:nvPr>
            <p:ph type="ctrTitle" idx="16386" hasCustomPrompt="1"/>
            <p:custDataLst>
              <p:tags r:id="rId7"/>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6" name="副标题 5"/>
          <p:cNvSpPr>
            <a:spLocks noGrp="1"/>
          </p:cNvSpPr>
          <p:nvPr>
            <p:ph type="subTitle" idx="16385" hasCustomPrompt="1"/>
            <p:custDataLst>
              <p:tags r:id="rId8"/>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pic>
        <p:nvPicPr>
          <p:cNvPr id="2" name="图片 1" descr="PPT C Lego.png"/>
          <p:cNvPicPr>
            <a:picLocks noChangeAspect="1"/>
          </p:cNvPicPr>
          <p:nvPr userDrawn="1">
            <p:custDataLst>
              <p:tags r:id="rId9"/>
            </p:custDataLst>
          </p:nvPr>
        </p:nvPicPr>
        <p:blipFill rotWithShape="1">
          <a:blip r:embed="rId19"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10"/>
            </p:custDataLst>
          </p:nvPr>
        </p:nvPicPr>
        <p:blipFill>
          <a:blip r:embed="rId20"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11"/>
            </p:custDataLst>
          </p:nvPr>
        </p:nvPicPr>
        <p:blipFill>
          <a:blip r:embed="rId21"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12"/>
            </p:custDataLst>
          </p:nvPr>
        </p:nvPicPr>
        <p:blipFill rotWithShape="1">
          <a:blip r:embed="rId19" cstate="screen"/>
          <a:srcRect/>
          <a:stretch>
            <a:fillRect/>
          </a:stretch>
        </p:blipFill>
        <p:spPr>
          <a:xfrm>
            <a:off x="10902315" y="6370320"/>
            <a:ext cx="801370" cy="586740"/>
          </a:xfrm>
          <a:prstGeom prst="rect">
            <a:avLst/>
          </a:prstGeom>
        </p:spPr>
      </p:pic>
      <p:pic>
        <p:nvPicPr>
          <p:cNvPr id="11" name="图片 10" descr="PPT C-orange.png"/>
          <p:cNvPicPr>
            <a:picLocks noChangeAspect="1"/>
          </p:cNvPicPr>
          <p:nvPr userDrawn="1">
            <p:custDataLst>
              <p:tags r:id="rId13"/>
            </p:custDataLst>
          </p:nvPr>
        </p:nvPicPr>
        <p:blipFill>
          <a:blip r:embed="rId20" cstate="screen"/>
          <a:stretch>
            <a:fillRect/>
          </a:stretch>
        </p:blipFill>
        <p:spPr>
          <a:xfrm>
            <a:off x="10474325" y="6356350"/>
            <a:ext cx="587375" cy="586740"/>
          </a:xfrm>
          <a:prstGeom prst="rect">
            <a:avLst/>
          </a:prstGeom>
        </p:spPr>
      </p:pic>
      <p:pic>
        <p:nvPicPr>
          <p:cNvPr id="12" name="图片 11"/>
          <p:cNvPicPr>
            <a:picLocks noChangeAspect="1"/>
          </p:cNvPicPr>
          <p:nvPr userDrawn="1">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3" name="图片 12" descr="PPT C Lego.png"/>
          <p:cNvPicPr>
            <a:picLocks noChangeAspect="1"/>
          </p:cNvPicPr>
          <p:nvPr userDrawn="1">
            <p:custDataLst>
              <p:tags r:id="rId15"/>
            </p:custDataLst>
          </p:nvPr>
        </p:nvPicPr>
        <p:blipFill rotWithShape="1">
          <a:blip r:embed="rId19" cstate="screen"/>
          <a:srcRect/>
          <a:stretch>
            <a:fillRect/>
          </a:stretch>
        </p:blipFill>
        <p:spPr>
          <a:xfrm>
            <a:off x="10902315" y="6370320"/>
            <a:ext cx="801370" cy="586740"/>
          </a:xfrm>
          <a:prstGeom prst="rect">
            <a:avLst/>
          </a:prstGeom>
        </p:spPr>
      </p:pic>
      <p:pic>
        <p:nvPicPr>
          <p:cNvPr id="14" name="图片 13" descr="PPT C-orange.png"/>
          <p:cNvPicPr>
            <a:picLocks noChangeAspect="1"/>
          </p:cNvPicPr>
          <p:nvPr userDrawn="1">
            <p:custDataLst>
              <p:tags r:id="rId16"/>
            </p:custDataLst>
          </p:nvPr>
        </p:nvPicPr>
        <p:blipFill>
          <a:blip r:embed="rId20" cstate="screen"/>
          <a:stretch>
            <a:fillRect/>
          </a:stretch>
        </p:blipFill>
        <p:spPr>
          <a:xfrm>
            <a:off x="10474325" y="6356350"/>
            <a:ext cx="587375" cy="586740"/>
          </a:xfrm>
          <a:prstGeom prst="rect">
            <a:avLst/>
          </a:prstGeom>
        </p:spPr>
      </p:pic>
      <p:pic>
        <p:nvPicPr>
          <p:cNvPr id="15" name="图片 14"/>
          <p:cNvPicPr>
            <a:picLocks noChangeAspect="1"/>
          </p:cNvPicPr>
          <p:nvPr userDrawn="1">
            <p:custDataLst>
              <p:tags r:id="rId17"/>
            </p:custDataLst>
          </p:nvPr>
        </p:nvPicPr>
        <p:blipFill>
          <a:blip r:embed="rId21"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6" name="图片 15" descr="徽标&#10;&#10;AI 生成的内容可能不正确。">
            <a:extLst>
              <a:ext uri="{FF2B5EF4-FFF2-40B4-BE49-F238E27FC236}">
                <a16:creationId xmlns:a16="http://schemas.microsoft.com/office/drawing/2014/main" id="{398C9FA2-08B5-4174-C499-862F4AFD3E49}"/>
              </a:ext>
            </a:extLst>
          </p:cNvPr>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页-1-4_2">
    <p:bg>
      <p:bgRef idx="1001">
        <a:schemeClr val="bg1"/>
      </p:bgRef>
    </p:bg>
    <p:spTree>
      <p:nvGrpSpPr>
        <p:cNvPr id="1" name=""/>
        <p:cNvGrpSpPr/>
        <p:nvPr/>
      </p:nvGrpSpPr>
      <p:grpSpPr>
        <a:xfrm>
          <a:off x="0" y="0"/>
          <a:ext cx="0" cy="0"/>
          <a:chOff x="0" y="0"/>
          <a:chExt cx="0" cy="0"/>
        </a:xfrm>
      </p:grpSpPr>
      <p:sp>
        <p:nvSpPr>
          <p:cNvPr id="6" name="副标题 5"/>
          <p:cNvSpPr>
            <a:spLocks noGrp="1"/>
          </p:cNvSpPr>
          <p:nvPr>
            <p:ph type="subTitle" idx="16385"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6386"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8" name="文本占位符 7"/>
          <p:cNvSpPr>
            <a:spLocks noGrp="1"/>
          </p:cNvSpPr>
          <p:nvPr>
            <p:ph type="body" idx="16388" hasCustomPrompt="1"/>
            <p:custDataLst>
              <p:tags r:id="rId3"/>
            </p:custDataLst>
          </p:nvPr>
        </p:nvSpPr>
        <p:spPr>
          <a:xfrm>
            <a:off x="4083050" y="24638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9" name="装饰  8"/>
          <p:cNvSpPr>
            <a:spLocks noGrp="1"/>
          </p:cNvSpPr>
          <p:nvPr>
            <p:ph type="body" idx="16391" hasCustomPrompt="1"/>
            <p:custDataLst>
              <p:tags r:id="rId4"/>
            </p:custDataLst>
          </p:nvPr>
        </p:nvSpPr>
        <p:spPr>
          <a:xfrm>
            <a:off x="5130800" y="23622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文本占位符 9"/>
          <p:cNvSpPr>
            <a:spLocks noGrp="1"/>
          </p:cNvSpPr>
          <p:nvPr>
            <p:ph type="body" idx="16387" hasCustomPrompt="1"/>
            <p:custDataLst>
              <p:tags r:id="rId5"/>
            </p:custDataLst>
          </p:nvPr>
        </p:nvSpPr>
        <p:spPr>
          <a:xfrm>
            <a:off x="5486400" y="25400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1" name="文本占位符 10"/>
          <p:cNvSpPr>
            <a:spLocks noGrp="1"/>
          </p:cNvSpPr>
          <p:nvPr>
            <p:ph type="body" idx="16390" hasCustomPrompt="1"/>
            <p:custDataLst>
              <p:tags r:id="rId6"/>
            </p:custDataLst>
          </p:nvPr>
        </p:nvSpPr>
        <p:spPr>
          <a:xfrm>
            <a:off x="4083050" y="37846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02</a:t>
            </a:r>
          </a:p>
        </p:txBody>
      </p:sp>
      <p:sp>
        <p:nvSpPr>
          <p:cNvPr id="12" name="装饰  1"/>
          <p:cNvSpPr>
            <a:spLocks noGrp="1"/>
          </p:cNvSpPr>
          <p:nvPr>
            <p:ph type="body" idx="16392" hasCustomPrompt="1"/>
            <p:custDataLst>
              <p:tags r:id="rId7"/>
            </p:custDataLst>
          </p:nvPr>
        </p:nvSpPr>
        <p:spPr>
          <a:xfrm>
            <a:off x="5130800" y="36830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9" hasCustomPrompt="1"/>
            <p:custDataLst>
              <p:tags r:id="rId8"/>
            </p:custDataLst>
          </p:nvPr>
        </p:nvSpPr>
        <p:spPr>
          <a:xfrm>
            <a:off x="5486400" y="38608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pic>
        <p:nvPicPr>
          <p:cNvPr id="20" name="图片 19" descr="PPT C Lego.png"/>
          <p:cNvPicPr>
            <a:picLocks noChangeAspect="1"/>
          </p:cNvPicPr>
          <p:nvPr userDrawn="1">
            <p:custDataLst>
              <p:tags r:id="rId9"/>
            </p:custDataLst>
          </p:nvPr>
        </p:nvPicPr>
        <p:blipFill rotWithShape="1">
          <a:blip r:embed="rId25"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0"/>
            </p:custDataLst>
          </p:nvPr>
        </p:nvPicPr>
        <p:blipFill>
          <a:blip r:embed="rId26"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 name="图片 1" descr="PPT C Lego.png"/>
          <p:cNvPicPr>
            <a:picLocks noChangeAspect="1"/>
          </p:cNvPicPr>
          <p:nvPr userDrawn="1">
            <p:custDataLst>
              <p:tags r:id="rId12"/>
            </p:custDataLst>
          </p:nvPr>
        </p:nvPicPr>
        <p:blipFill rotWithShape="1">
          <a:blip r:embed="rId25"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13"/>
            </p:custDataLst>
          </p:nvPr>
        </p:nvPicPr>
        <p:blipFill>
          <a:blip r:embed="rId26"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14"/>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15"/>
            </p:custDataLst>
          </p:nvPr>
        </p:nvPicPr>
        <p:blipFill rotWithShape="1">
          <a:blip r:embed="rId25" cstate="screen"/>
          <a:srcRect/>
          <a:stretch>
            <a:fillRect/>
          </a:stretch>
        </p:blipFill>
        <p:spPr>
          <a:xfrm>
            <a:off x="10902315" y="6370320"/>
            <a:ext cx="801370" cy="586740"/>
          </a:xfrm>
          <a:prstGeom prst="rect">
            <a:avLst/>
          </a:prstGeom>
        </p:spPr>
      </p:pic>
      <p:pic>
        <p:nvPicPr>
          <p:cNvPr id="14" name="图片 13" descr="PPT C-orange.png"/>
          <p:cNvPicPr>
            <a:picLocks noChangeAspect="1"/>
          </p:cNvPicPr>
          <p:nvPr userDrawn="1">
            <p:custDataLst>
              <p:tags r:id="rId16"/>
            </p:custDataLst>
          </p:nvPr>
        </p:nvPicPr>
        <p:blipFill>
          <a:blip r:embed="rId26" cstate="screen"/>
          <a:stretch>
            <a:fillRect/>
          </a:stretch>
        </p:blipFill>
        <p:spPr>
          <a:xfrm>
            <a:off x="10474325" y="6356350"/>
            <a:ext cx="587375" cy="586740"/>
          </a:xfrm>
          <a:prstGeom prst="rect">
            <a:avLst/>
          </a:prstGeom>
        </p:spPr>
      </p:pic>
      <p:pic>
        <p:nvPicPr>
          <p:cNvPr id="15" name="图片 14"/>
          <p:cNvPicPr>
            <a:picLocks noChangeAspect="1"/>
          </p:cNvPicPr>
          <p:nvPr userDrawn="1">
            <p:custDataLst>
              <p:tags r:id="rId17"/>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6" name="图片 15" descr="PPT C Lego.png"/>
          <p:cNvPicPr>
            <a:picLocks noChangeAspect="1"/>
          </p:cNvPicPr>
          <p:nvPr userDrawn="1">
            <p:custDataLst>
              <p:tags r:id="rId18"/>
            </p:custDataLst>
          </p:nvPr>
        </p:nvPicPr>
        <p:blipFill rotWithShape="1">
          <a:blip r:embed="rId25" cstate="screen"/>
          <a:srcRect/>
          <a:stretch>
            <a:fillRect/>
          </a:stretch>
        </p:blipFill>
        <p:spPr>
          <a:xfrm>
            <a:off x="10902315" y="6370320"/>
            <a:ext cx="801370" cy="586740"/>
          </a:xfrm>
          <a:prstGeom prst="rect">
            <a:avLst/>
          </a:prstGeom>
        </p:spPr>
      </p:pic>
      <p:pic>
        <p:nvPicPr>
          <p:cNvPr id="17" name="图片 16" descr="PPT C-orange.png"/>
          <p:cNvPicPr>
            <a:picLocks noChangeAspect="1"/>
          </p:cNvPicPr>
          <p:nvPr userDrawn="1">
            <p:custDataLst>
              <p:tags r:id="rId19"/>
            </p:custDataLst>
          </p:nvPr>
        </p:nvPicPr>
        <p:blipFill>
          <a:blip r:embed="rId26" cstate="screen"/>
          <a:stretch>
            <a:fillRect/>
          </a:stretch>
        </p:blipFill>
        <p:spPr>
          <a:xfrm>
            <a:off x="10474325" y="6356350"/>
            <a:ext cx="587375" cy="586740"/>
          </a:xfrm>
          <a:prstGeom prst="rect">
            <a:avLst/>
          </a:prstGeom>
        </p:spPr>
      </p:pic>
      <p:pic>
        <p:nvPicPr>
          <p:cNvPr id="18" name="图片 17"/>
          <p:cNvPicPr>
            <a:picLocks noChangeAspect="1"/>
          </p:cNvPicPr>
          <p:nvPr userDrawn="1">
            <p:custDataLst>
              <p:tags r:id="rId20"/>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9" name="图片 18" descr="PPT C Lego.png"/>
          <p:cNvPicPr>
            <a:picLocks noChangeAspect="1"/>
          </p:cNvPicPr>
          <p:nvPr userDrawn="1">
            <p:custDataLst>
              <p:tags r:id="rId21"/>
            </p:custDataLst>
          </p:nvPr>
        </p:nvPicPr>
        <p:blipFill rotWithShape="1">
          <a:blip r:embed="rId25" cstate="screen"/>
          <a:srcRect/>
          <a:stretch>
            <a:fillRect/>
          </a:stretch>
        </p:blipFill>
        <p:spPr>
          <a:xfrm>
            <a:off x="10902315" y="6370320"/>
            <a:ext cx="801370" cy="586740"/>
          </a:xfrm>
          <a:prstGeom prst="rect">
            <a:avLst/>
          </a:prstGeom>
        </p:spPr>
      </p:pic>
      <p:pic>
        <p:nvPicPr>
          <p:cNvPr id="23" name="图片 22" descr="PPT C-orange.png"/>
          <p:cNvPicPr>
            <a:picLocks noChangeAspect="1"/>
          </p:cNvPicPr>
          <p:nvPr userDrawn="1">
            <p:custDataLst>
              <p:tags r:id="rId22"/>
            </p:custDataLst>
          </p:nvPr>
        </p:nvPicPr>
        <p:blipFill>
          <a:blip r:embed="rId26" cstate="screen"/>
          <a:stretch>
            <a:fillRect/>
          </a:stretch>
        </p:blipFill>
        <p:spPr>
          <a:xfrm>
            <a:off x="10474325" y="6356350"/>
            <a:ext cx="587375" cy="586740"/>
          </a:xfrm>
          <a:prstGeom prst="rect">
            <a:avLst/>
          </a:prstGeom>
        </p:spPr>
      </p:pic>
      <p:pic>
        <p:nvPicPr>
          <p:cNvPr id="24" name="图片 23"/>
          <p:cNvPicPr>
            <a:picLocks noChangeAspect="1"/>
          </p:cNvPicPr>
          <p:nvPr userDrawn="1">
            <p:custDataLst>
              <p:tags r:id="rId23"/>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5" name="图片 24" descr="徽标&#10;&#10;AI 生成的内容可能不正确。">
            <a:extLst>
              <a:ext uri="{FF2B5EF4-FFF2-40B4-BE49-F238E27FC236}">
                <a16:creationId xmlns:a16="http://schemas.microsoft.com/office/drawing/2014/main" id="{DAFAECD0-8D67-0D75-F440-E3DCE9BFFDF9}"/>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页-1-4_3">
    <p:bg>
      <p:bgRef idx="1001">
        <a:schemeClr val="bg1"/>
      </p:bgRef>
    </p:bg>
    <p:spTree>
      <p:nvGrpSpPr>
        <p:cNvPr id="1" name=""/>
        <p:cNvGrpSpPr/>
        <p:nvPr/>
      </p:nvGrpSpPr>
      <p:grpSpPr>
        <a:xfrm>
          <a:off x="0" y="0"/>
          <a:ext cx="0" cy="0"/>
          <a:chOff x="0" y="0"/>
          <a:chExt cx="0" cy="0"/>
        </a:xfrm>
      </p:grpSpPr>
      <p:sp>
        <p:nvSpPr>
          <p:cNvPr id="6" name="副标题 5"/>
          <p:cNvSpPr>
            <a:spLocks noGrp="1"/>
          </p:cNvSpPr>
          <p:nvPr>
            <p:ph type="subTitle" idx="16385"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6386"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8" name="文本占位符 7"/>
          <p:cNvSpPr>
            <a:spLocks noGrp="1"/>
          </p:cNvSpPr>
          <p:nvPr>
            <p:ph type="body" idx="16388" hasCustomPrompt="1"/>
            <p:custDataLst>
              <p:tags r:id="rId3"/>
            </p:custDataLst>
          </p:nvPr>
        </p:nvSpPr>
        <p:spPr>
          <a:xfrm>
            <a:off x="4083050" y="18034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9" name="装饰  8"/>
          <p:cNvSpPr>
            <a:spLocks noGrp="1"/>
          </p:cNvSpPr>
          <p:nvPr>
            <p:ph type="body" idx="16393" hasCustomPrompt="1"/>
            <p:custDataLst>
              <p:tags r:id="rId4"/>
            </p:custDataLst>
          </p:nvPr>
        </p:nvSpPr>
        <p:spPr>
          <a:xfrm>
            <a:off x="5130800" y="17018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文本占位符 9"/>
          <p:cNvSpPr>
            <a:spLocks noGrp="1"/>
          </p:cNvSpPr>
          <p:nvPr>
            <p:ph type="body" idx="16387" hasCustomPrompt="1"/>
            <p:custDataLst>
              <p:tags r:id="rId5"/>
            </p:custDataLst>
          </p:nvPr>
        </p:nvSpPr>
        <p:spPr>
          <a:xfrm>
            <a:off x="5486400" y="18796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1" name="文本占位符 10"/>
          <p:cNvSpPr>
            <a:spLocks noGrp="1"/>
          </p:cNvSpPr>
          <p:nvPr>
            <p:ph type="body" idx="16390" hasCustomPrompt="1"/>
            <p:custDataLst>
              <p:tags r:id="rId6"/>
            </p:custDataLst>
          </p:nvPr>
        </p:nvSpPr>
        <p:spPr>
          <a:xfrm>
            <a:off x="4083050" y="31242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02</a:t>
            </a:r>
          </a:p>
        </p:txBody>
      </p:sp>
      <p:sp>
        <p:nvSpPr>
          <p:cNvPr id="12" name="装饰  1"/>
          <p:cNvSpPr>
            <a:spLocks noGrp="1"/>
          </p:cNvSpPr>
          <p:nvPr>
            <p:ph type="body" idx="16394" hasCustomPrompt="1"/>
            <p:custDataLst>
              <p:tags r:id="rId7"/>
            </p:custDataLst>
          </p:nvPr>
        </p:nvSpPr>
        <p:spPr>
          <a:xfrm>
            <a:off x="5130800" y="30226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9" hasCustomPrompt="1"/>
            <p:custDataLst>
              <p:tags r:id="rId8"/>
            </p:custDataLst>
          </p:nvPr>
        </p:nvSpPr>
        <p:spPr>
          <a:xfrm>
            <a:off x="5486400" y="32004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4" name="文本占位符 13"/>
          <p:cNvSpPr>
            <a:spLocks noGrp="1"/>
          </p:cNvSpPr>
          <p:nvPr>
            <p:ph type="body" idx="16392" hasCustomPrompt="1"/>
            <p:custDataLst>
              <p:tags r:id="rId9"/>
            </p:custDataLst>
          </p:nvPr>
        </p:nvSpPr>
        <p:spPr>
          <a:xfrm>
            <a:off x="4083050" y="44450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03</a:t>
            </a:r>
          </a:p>
        </p:txBody>
      </p:sp>
      <p:sp>
        <p:nvSpPr>
          <p:cNvPr id="15" name="装饰  4"/>
          <p:cNvSpPr>
            <a:spLocks noGrp="1"/>
          </p:cNvSpPr>
          <p:nvPr>
            <p:ph type="body" idx="16395" hasCustomPrompt="1"/>
            <p:custDataLst>
              <p:tags r:id="rId10"/>
            </p:custDataLst>
          </p:nvPr>
        </p:nvSpPr>
        <p:spPr>
          <a:xfrm>
            <a:off x="5130800" y="43434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文本占位符 15"/>
          <p:cNvSpPr>
            <a:spLocks noGrp="1"/>
          </p:cNvSpPr>
          <p:nvPr>
            <p:ph type="body" idx="16391" hasCustomPrompt="1"/>
            <p:custDataLst>
              <p:tags r:id="rId11"/>
            </p:custDataLst>
          </p:nvPr>
        </p:nvSpPr>
        <p:spPr>
          <a:xfrm>
            <a:off x="5486400" y="45212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pic>
        <p:nvPicPr>
          <p:cNvPr id="20" name="图片 19" descr="PPT C Lego.png"/>
          <p:cNvPicPr>
            <a:picLocks noChangeAspect="1"/>
          </p:cNvPicPr>
          <p:nvPr userDrawn="1">
            <p:custDataLst>
              <p:tags r:id="rId12"/>
            </p:custDataLst>
          </p:nvPr>
        </p:nvPicPr>
        <p:blipFill rotWithShape="1">
          <a:blip r:embed="rId28"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3"/>
            </p:custDataLst>
          </p:nvPr>
        </p:nvPicPr>
        <p:blipFill>
          <a:blip r:embed="rId29"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 name="图片 1" descr="PPT C Lego.png"/>
          <p:cNvPicPr>
            <a:picLocks noChangeAspect="1"/>
          </p:cNvPicPr>
          <p:nvPr userDrawn="1">
            <p:custDataLst>
              <p:tags r:id="rId15"/>
            </p:custDataLst>
          </p:nvPr>
        </p:nvPicPr>
        <p:blipFill rotWithShape="1">
          <a:blip r:embed="rId28"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16"/>
            </p:custDataLst>
          </p:nvPr>
        </p:nvPicPr>
        <p:blipFill>
          <a:blip r:embed="rId29"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17"/>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18"/>
            </p:custDataLst>
          </p:nvPr>
        </p:nvPicPr>
        <p:blipFill rotWithShape="1">
          <a:blip r:embed="rId28" cstate="screen"/>
          <a:srcRect/>
          <a:stretch>
            <a:fillRect/>
          </a:stretch>
        </p:blipFill>
        <p:spPr>
          <a:xfrm>
            <a:off x="10902315" y="6370320"/>
            <a:ext cx="801370" cy="586740"/>
          </a:xfrm>
          <a:prstGeom prst="rect">
            <a:avLst/>
          </a:prstGeom>
        </p:spPr>
      </p:pic>
      <p:pic>
        <p:nvPicPr>
          <p:cNvPr id="17" name="图片 16" descr="PPT C-orange.png"/>
          <p:cNvPicPr>
            <a:picLocks noChangeAspect="1"/>
          </p:cNvPicPr>
          <p:nvPr userDrawn="1">
            <p:custDataLst>
              <p:tags r:id="rId19"/>
            </p:custDataLst>
          </p:nvPr>
        </p:nvPicPr>
        <p:blipFill>
          <a:blip r:embed="rId29" cstate="screen"/>
          <a:stretch>
            <a:fillRect/>
          </a:stretch>
        </p:blipFill>
        <p:spPr>
          <a:xfrm>
            <a:off x="10474325" y="6356350"/>
            <a:ext cx="587375" cy="586740"/>
          </a:xfrm>
          <a:prstGeom prst="rect">
            <a:avLst/>
          </a:prstGeom>
        </p:spPr>
      </p:pic>
      <p:pic>
        <p:nvPicPr>
          <p:cNvPr id="18" name="图片 17"/>
          <p:cNvPicPr>
            <a:picLocks noChangeAspect="1"/>
          </p:cNvPicPr>
          <p:nvPr userDrawn="1">
            <p:custDataLst>
              <p:tags r:id="rId20"/>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9" name="图片 18" descr="PPT C Lego.png"/>
          <p:cNvPicPr>
            <a:picLocks noChangeAspect="1"/>
          </p:cNvPicPr>
          <p:nvPr userDrawn="1">
            <p:custDataLst>
              <p:tags r:id="rId21"/>
            </p:custDataLst>
          </p:nvPr>
        </p:nvPicPr>
        <p:blipFill rotWithShape="1">
          <a:blip r:embed="rId28" cstate="screen"/>
          <a:srcRect/>
          <a:stretch>
            <a:fillRect/>
          </a:stretch>
        </p:blipFill>
        <p:spPr>
          <a:xfrm>
            <a:off x="10902315" y="6370320"/>
            <a:ext cx="801370" cy="586740"/>
          </a:xfrm>
          <a:prstGeom prst="rect">
            <a:avLst/>
          </a:prstGeom>
        </p:spPr>
      </p:pic>
      <p:pic>
        <p:nvPicPr>
          <p:cNvPr id="23" name="图片 22" descr="PPT C-orange.png"/>
          <p:cNvPicPr>
            <a:picLocks noChangeAspect="1"/>
          </p:cNvPicPr>
          <p:nvPr userDrawn="1">
            <p:custDataLst>
              <p:tags r:id="rId22"/>
            </p:custDataLst>
          </p:nvPr>
        </p:nvPicPr>
        <p:blipFill>
          <a:blip r:embed="rId29" cstate="screen"/>
          <a:stretch>
            <a:fillRect/>
          </a:stretch>
        </p:blipFill>
        <p:spPr>
          <a:xfrm>
            <a:off x="10474325" y="6356350"/>
            <a:ext cx="587375" cy="586740"/>
          </a:xfrm>
          <a:prstGeom prst="rect">
            <a:avLst/>
          </a:prstGeom>
        </p:spPr>
      </p:pic>
      <p:pic>
        <p:nvPicPr>
          <p:cNvPr id="24" name="图片 23"/>
          <p:cNvPicPr>
            <a:picLocks noChangeAspect="1"/>
          </p:cNvPicPr>
          <p:nvPr userDrawn="1">
            <p:custDataLst>
              <p:tags r:id="rId23"/>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5" name="图片 24" descr="PPT C Lego.png"/>
          <p:cNvPicPr>
            <a:picLocks noChangeAspect="1"/>
          </p:cNvPicPr>
          <p:nvPr userDrawn="1">
            <p:custDataLst>
              <p:tags r:id="rId24"/>
            </p:custDataLst>
          </p:nvPr>
        </p:nvPicPr>
        <p:blipFill rotWithShape="1">
          <a:blip r:embed="rId28" cstate="screen"/>
          <a:srcRect/>
          <a:stretch>
            <a:fillRect/>
          </a:stretch>
        </p:blipFill>
        <p:spPr>
          <a:xfrm>
            <a:off x="10902315" y="6370320"/>
            <a:ext cx="801370" cy="586740"/>
          </a:xfrm>
          <a:prstGeom prst="rect">
            <a:avLst/>
          </a:prstGeom>
        </p:spPr>
      </p:pic>
      <p:pic>
        <p:nvPicPr>
          <p:cNvPr id="26" name="图片 25" descr="PPT C-orange.png"/>
          <p:cNvPicPr>
            <a:picLocks noChangeAspect="1"/>
          </p:cNvPicPr>
          <p:nvPr userDrawn="1">
            <p:custDataLst>
              <p:tags r:id="rId25"/>
            </p:custDataLst>
          </p:nvPr>
        </p:nvPicPr>
        <p:blipFill>
          <a:blip r:embed="rId29" cstate="screen"/>
          <a:stretch>
            <a:fillRect/>
          </a:stretch>
        </p:blipFill>
        <p:spPr>
          <a:xfrm>
            <a:off x="10474325" y="6356350"/>
            <a:ext cx="587375" cy="586740"/>
          </a:xfrm>
          <a:prstGeom prst="rect">
            <a:avLst/>
          </a:prstGeom>
        </p:spPr>
      </p:pic>
      <p:pic>
        <p:nvPicPr>
          <p:cNvPr id="27" name="图片 26"/>
          <p:cNvPicPr>
            <a:picLocks noChangeAspect="1"/>
          </p:cNvPicPr>
          <p:nvPr userDrawn="1">
            <p:custDataLst>
              <p:tags r:id="rId26"/>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8" name="图片 27" descr="徽标&#10;&#10;AI 生成的内容可能不正确。">
            <a:extLst>
              <a:ext uri="{FF2B5EF4-FFF2-40B4-BE49-F238E27FC236}">
                <a16:creationId xmlns:a16="http://schemas.microsoft.com/office/drawing/2014/main" id="{EDF991F7-28AE-BF2B-CE37-713D1702A77F}"/>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页-1-4_4">
    <p:bg>
      <p:bgRef idx="1001">
        <a:schemeClr val="bg1"/>
      </p:bgRef>
    </p:bg>
    <p:spTree>
      <p:nvGrpSpPr>
        <p:cNvPr id="1" name=""/>
        <p:cNvGrpSpPr/>
        <p:nvPr/>
      </p:nvGrpSpPr>
      <p:grpSpPr>
        <a:xfrm>
          <a:off x="0" y="0"/>
          <a:ext cx="0" cy="0"/>
          <a:chOff x="0" y="0"/>
          <a:chExt cx="0" cy="0"/>
        </a:xfrm>
      </p:grpSpPr>
      <p:sp>
        <p:nvSpPr>
          <p:cNvPr id="6" name="副标题 5"/>
          <p:cNvSpPr>
            <a:spLocks noGrp="1"/>
          </p:cNvSpPr>
          <p:nvPr>
            <p:ph type="subTitle" idx="16385"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6386"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8" name="文本占位符 7"/>
          <p:cNvSpPr>
            <a:spLocks noGrp="1"/>
          </p:cNvSpPr>
          <p:nvPr>
            <p:ph type="body" idx="16388" hasCustomPrompt="1"/>
            <p:custDataLst>
              <p:tags r:id="rId3"/>
            </p:custDataLst>
          </p:nvPr>
        </p:nvSpPr>
        <p:spPr>
          <a:xfrm>
            <a:off x="4083050" y="11430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9" name="装饰  8"/>
          <p:cNvSpPr>
            <a:spLocks noGrp="1"/>
          </p:cNvSpPr>
          <p:nvPr>
            <p:ph type="body" idx="16395" hasCustomPrompt="1"/>
            <p:custDataLst>
              <p:tags r:id="rId4"/>
            </p:custDataLst>
          </p:nvPr>
        </p:nvSpPr>
        <p:spPr>
          <a:xfrm>
            <a:off x="5130800" y="10414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文本占位符 9"/>
          <p:cNvSpPr>
            <a:spLocks noGrp="1"/>
          </p:cNvSpPr>
          <p:nvPr>
            <p:ph type="body" idx="16387" hasCustomPrompt="1"/>
            <p:custDataLst>
              <p:tags r:id="rId5"/>
            </p:custDataLst>
          </p:nvPr>
        </p:nvSpPr>
        <p:spPr>
          <a:xfrm>
            <a:off x="5486400" y="12192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1" name="文本占位符 10"/>
          <p:cNvSpPr>
            <a:spLocks noGrp="1"/>
          </p:cNvSpPr>
          <p:nvPr>
            <p:ph type="body" idx="16390" hasCustomPrompt="1"/>
            <p:custDataLst>
              <p:tags r:id="rId6"/>
            </p:custDataLst>
          </p:nvPr>
        </p:nvSpPr>
        <p:spPr>
          <a:xfrm>
            <a:off x="4083050" y="24638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02</a:t>
            </a:r>
          </a:p>
        </p:txBody>
      </p:sp>
      <p:sp>
        <p:nvSpPr>
          <p:cNvPr id="12" name="装饰  1"/>
          <p:cNvSpPr>
            <a:spLocks noGrp="1"/>
          </p:cNvSpPr>
          <p:nvPr>
            <p:ph type="body" idx="16396" hasCustomPrompt="1"/>
            <p:custDataLst>
              <p:tags r:id="rId7"/>
            </p:custDataLst>
          </p:nvPr>
        </p:nvSpPr>
        <p:spPr>
          <a:xfrm>
            <a:off x="5130800" y="23622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9" hasCustomPrompt="1"/>
            <p:custDataLst>
              <p:tags r:id="rId8"/>
            </p:custDataLst>
          </p:nvPr>
        </p:nvSpPr>
        <p:spPr>
          <a:xfrm>
            <a:off x="5486400" y="25400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4" name="文本占位符 13"/>
          <p:cNvSpPr>
            <a:spLocks noGrp="1"/>
          </p:cNvSpPr>
          <p:nvPr>
            <p:ph type="body" idx="16392" hasCustomPrompt="1"/>
            <p:custDataLst>
              <p:tags r:id="rId9"/>
            </p:custDataLst>
          </p:nvPr>
        </p:nvSpPr>
        <p:spPr>
          <a:xfrm>
            <a:off x="4083050" y="37846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03</a:t>
            </a:r>
          </a:p>
        </p:txBody>
      </p:sp>
      <p:sp>
        <p:nvSpPr>
          <p:cNvPr id="15" name="装饰  4"/>
          <p:cNvSpPr>
            <a:spLocks noGrp="1"/>
          </p:cNvSpPr>
          <p:nvPr>
            <p:ph type="body" idx="16397" hasCustomPrompt="1"/>
            <p:custDataLst>
              <p:tags r:id="rId10"/>
            </p:custDataLst>
          </p:nvPr>
        </p:nvSpPr>
        <p:spPr>
          <a:xfrm>
            <a:off x="5130800" y="36830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文本占位符 15"/>
          <p:cNvSpPr>
            <a:spLocks noGrp="1"/>
          </p:cNvSpPr>
          <p:nvPr>
            <p:ph type="body" idx="16391" hasCustomPrompt="1"/>
            <p:custDataLst>
              <p:tags r:id="rId11"/>
            </p:custDataLst>
          </p:nvPr>
        </p:nvSpPr>
        <p:spPr>
          <a:xfrm>
            <a:off x="5486400" y="38608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7" name="文本占位符 16"/>
          <p:cNvSpPr>
            <a:spLocks noGrp="1"/>
          </p:cNvSpPr>
          <p:nvPr>
            <p:ph type="body" idx="16394" hasCustomPrompt="1"/>
            <p:custDataLst>
              <p:tags r:id="rId12"/>
            </p:custDataLst>
          </p:nvPr>
        </p:nvSpPr>
        <p:spPr>
          <a:xfrm>
            <a:off x="4083050" y="5105400"/>
            <a:ext cx="723900" cy="609600"/>
          </a:xfrm>
          <a:noFill/>
        </p:spPr>
        <p:txBody>
          <a:bodyPr wrap="none" lIns="0" tIns="0" rIns="0" bIns="0" anchor="ctr">
            <a:noAutofit/>
          </a:bodyPr>
          <a:lstStyle>
            <a:lvl1pPr marL="0" indent="0" algn="ctr">
              <a:lnSpc>
                <a:spcPct val="109000"/>
              </a:lnSpc>
              <a:spcBef>
                <a:spcPct val="0"/>
              </a:spcBef>
              <a:spcAft>
                <a:spcPct val="0"/>
              </a:spcAft>
              <a:buNone/>
              <a:defRPr sz="48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04</a:t>
            </a:r>
          </a:p>
        </p:txBody>
      </p:sp>
      <p:sp>
        <p:nvSpPr>
          <p:cNvPr id="18" name="装饰  7"/>
          <p:cNvSpPr>
            <a:spLocks noGrp="1"/>
          </p:cNvSpPr>
          <p:nvPr>
            <p:ph type="body" idx="16398" hasCustomPrompt="1"/>
            <p:custDataLst>
              <p:tags r:id="rId13"/>
            </p:custDataLst>
          </p:nvPr>
        </p:nvSpPr>
        <p:spPr>
          <a:xfrm>
            <a:off x="5130800" y="5003800"/>
            <a:ext cx="25400" cy="812800"/>
          </a:xfrm>
          <a:custGeom>
            <a:avLst/>
            <a:gdLst>
              <a:gd name="connisteX0" fmla="*/ 0 w 25400"/>
              <a:gd name="connsiteY0" fmla="*/ 12700 h 812800"/>
              <a:gd name="connisteX1" fmla="*/ 12700 w 25400"/>
              <a:gd name="connsiteY1" fmla="*/ 0 h 812800"/>
              <a:gd name="connisteX2" fmla="*/ 12700 w 25400"/>
              <a:gd name="connsiteY2" fmla="*/ 0 h 812800"/>
              <a:gd name="connisteX3" fmla="*/ 25400 w 25400"/>
              <a:gd name="connsiteY3" fmla="*/ 12700 h 812800"/>
              <a:gd name="connisteX4" fmla="*/ 25400 w 25400"/>
              <a:gd name="connsiteY4" fmla="*/ 800100 h 812800"/>
              <a:gd name="connisteX5" fmla="*/ 12700 w 25400"/>
              <a:gd name="connsiteY5" fmla="*/ 812800 h 812800"/>
              <a:gd name="connisteX6" fmla="*/ 12700 w 25400"/>
              <a:gd name="connsiteY6" fmla="*/ 812800 h 812800"/>
              <a:gd name="connisteX7" fmla="*/ 0 w 25400"/>
              <a:gd name="connsiteY7" fmla="*/ 800100 h 812800"/>
              <a:gd name="connisteX8" fmla="*/ 0 w 25400"/>
              <a:gd name="connsiteY8" fmla="*/ 12700 h 812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812800">
                <a:moveTo>
                  <a:pt x="0" y="12700"/>
                </a:moveTo>
                <a:cubicBezTo>
                  <a:pt x="0" y="5686"/>
                  <a:pt x="5686" y="0"/>
                  <a:pt x="12700" y="0"/>
                </a:cubicBezTo>
                <a:lnTo>
                  <a:pt x="12700" y="0"/>
                </a:lnTo>
                <a:cubicBezTo>
                  <a:pt x="19714" y="0"/>
                  <a:pt x="25400" y="5686"/>
                  <a:pt x="25400" y="12700"/>
                </a:cubicBezTo>
                <a:lnTo>
                  <a:pt x="25400" y="800100"/>
                </a:lnTo>
                <a:cubicBezTo>
                  <a:pt x="25400" y="807114"/>
                  <a:pt x="19714" y="812800"/>
                  <a:pt x="12700" y="812800"/>
                </a:cubicBezTo>
                <a:lnTo>
                  <a:pt x="12700" y="812800"/>
                </a:lnTo>
                <a:cubicBezTo>
                  <a:pt x="5686" y="812800"/>
                  <a:pt x="0" y="807114"/>
                  <a:pt x="0" y="8001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9" name="文本占位符 18"/>
          <p:cNvSpPr>
            <a:spLocks noGrp="1"/>
          </p:cNvSpPr>
          <p:nvPr>
            <p:ph type="body" idx="16393" hasCustomPrompt="1"/>
            <p:custDataLst>
              <p:tags r:id="rId14"/>
            </p:custDataLst>
          </p:nvPr>
        </p:nvSpPr>
        <p:spPr>
          <a:xfrm>
            <a:off x="5486400" y="5181600"/>
            <a:ext cx="5842000" cy="457200"/>
          </a:xfrm>
          <a:noFill/>
        </p:spPr>
        <p:txBody>
          <a:bodyPr lIns="0" tIns="0" rIns="0" bIns="0" anchor="ctr">
            <a:normAutofit/>
          </a:bodyPr>
          <a:lstStyle>
            <a:lvl1pPr marL="0" indent="0" algn="l">
              <a:lnSpc>
                <a:spcPct val="115000"/>
              </a:lnSpc>
              <a:spcBef>
                <a:spcPct val="0"/>
              </a:spcBef>
              <a:spcAft>
                <a:spcPct val="0"/>
              </a:spcAft>
              <a:buNone/>
              <a:defRPr sz="26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pic>
        <p:nvPicPr>
          <p:cNvPr id="20" name="图片 19" descr="PPT C Lego.png"/>
          <p:cNvPicPr>
            <a:picLocks noChangeAspect="1"/>
          </p:cNvPicPr>
          <p:nvPr userDrawn="1">
            <p:custDataLst>
              <p:tags r:id="rId15"/>
            </p:custDataLst>
          </p:nvPr>
        </p:nvPicPr>
        <p:blipFill rotWithShape="1">
          <a:blip r:embed="rId31"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6"/>
            </p:custDataLst>
          </p:nvPr>
        </p:nvPicPr>
        <p:blipFill>
          <a:blip r:embed="rId32"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7"/>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 name="图片 1" descr="PPT C Lego.png"/>
          <p:cNvPicPr>
            <a:picLocks noChangeAspect="1"/>
          </p:cNvPicPr>
          <p:nvPr userDrawn="1">
            <p:custDataLst>
              <p:tags r:id="rId18"/>
            </p:custDataLst>
          </p:nvPr>
        </p:nvPicPr>
        <p:blipFill rotWithShape="1">
          <a:blip r:embed="rId31"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19"/>
            </p:custDataLst>
          </p:nvPr>
        </p:nvPicPr>
        <p:blipFill>
          <a:blip r:embed="rId32"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20"/>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21"/>
            </p:custDataLst>
          </p:nvPr>
        </p:nvPicPr>
        <p:blipFill rotWithShape="1">
          <a:blip r:embed="rId31" cstate="screen"/>
          <a:srcRect/>
          <a:stretch>
            <a:fillRect/>
          </a:stretch>
        </p:blipFill>
        <p:spPr>
          <a:xfrm>
            <a:off x="10902315" y="6370320"/>
            <a:ext cx="801370" cy="586740"/>
          </a:xfrm>
          <a:prstGeom prst="rect">
            <a:avLst/>
          </a:prstGeom>
        </p:spPr>
      </p:pic>
      <p:pic>
        <p:nvPicPr>
          <p:cNvPr id="23" name="图片 22" descr="PPT C-orange.png"/>
          <p:cNvPicPr>
            <a:picLocks noChangeAspect="1"/>
          </p:cNvPicPr>
          <p:nvPr userDrawn="1">
            <p:custDataLst>
              <p:tags r:id="rId22"/>
            </p:custDataLst>
          </p:nvPr>
        </p:nvPicPr>
        <p:blipFill>
          <a:blip r:embed="rId32" cstate="screen"/>
          <a:stretch>
            <a:fillRect/>
          </a:stretch>
        </p:blipFill>
        <p:spPr>
          <a:xfrm>
            <a:off x="10474325" y="6356350"/>
            <a:ext cx="587375" cy="586740"/>
          </a:xfrm>
          <a:prstGeom prst="rect">
            <a:avLst/>
          </a:prstGeom>
        </p:spPr>
      </p:pic>
      <p:pic>
        <p:nvPicPr>
          <p:cNvPr id="24" name="图片 23"/>
          <p:cNvPicPr>
            <a:picLocks noChangeAspect="1"/>
          </p:cNvPicPr>
          <p:nvPr userDrawn="1">
            <p:custDataLst>
              <p:tags r:id="rId23"/>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5" name="图片 24" descr="PPT C Lego.png"/>
          <p:cNvPicPr>
            <a:picLocks noChangeAspect="1"/>
          </p:cNvPicPr>
          <p:nvPr userDrawn="1">
            <p:custDataLst>
              <p:tags r:id="rId24"/>
            </p:custDataLst>
          </p:nvPr>
        </p:nvPicPr>
        <p:blipFill rotWithShape="1">
          <a:blip r:embed="rId31" cstate="screen"/>
          <a:srcRect/>
          <a:stretch>
            <a:fillRect/>
          </a:stretch>
        </p:blipFill>
        <p:spPr>
          <a:xfrm>
            <a:off x="10902315" y="6370320"/>
            <a:ext cx="801370" cy="586740"/>
          </a:xfrm>
          <a:prstGeom prst="rect">
            <a:avLst/>
          </a:prstGeom>
        </p:spPr>
      </p:pic>
      <p:pic>
        <p:nvPicPr>
          <p:cNvPr id="26" name="图片 25" descr="PPT C-orange.png"/>
          <p:cNvPicPr>
            <a:picLocks noChangeAspect="1"/>
          </p:cNvPicPr>
          <p:nvPr userDrawn="1">
            <p:custDataLst>
              <p:tags r:id="rId25"/>
            </p:custDataLst>
          </p:nvPr>
        </p:nvPicPr>
        <p:blipFill>
          <a:blip r:embed="rId32" cstate="screen"/>
          <a:stretch>
            <a:fillRect/>
          </a:stretch>
        </p:blipFill>
        <p:spPr>
          <a:xfrm>
            <a:off x="10474325" y="6356350"/>
            <a:ext cx="587375" cy="586740"/>
          </a:xfrm>
          <a:prstGeom prst="rect">
            <a:avLst/>
          </a:prstGeom>
        </p:spPr>
      </p:pic>
      <p:pic>
        <p:nvPicPr>
          <p:cNvPr id="27" name="图片 26"/>
          <p:cNvPicPr>
            <a:picLocks noChangeAspect="1"/>
          </p:cNvPicPr>
          <p:nvPr userDrawn="1">
            <p:custDataLst>
              <p:tags r:id="rId26"/>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8" name="图片 27" descr="PPT C Lego.png"/>
          <p:cNvPicPr>
            <a:picLocks noChangeAspect="1"/>
          </p:cNvPicPr>
          <p:nvPr userDrawn="1">
            <p:custDataLst>
              <p:tags r:id="rId27"/>
            </p:custDataLst>
          </p:nvPr>
        </p:nvPicPr>
        <p:blipFill rotWithShape="1">
          <a:blip r:embed="rId31" cstate="screen"/>
          <a:srcRect/>
          <a:stretch>
            <a:fillRect/>
          </a:stretch>
        </p:blipFill>
        <p:spPr>
          <a:xfrm>
            <a:off x="10902315" y="6370320"/>
            <a:ext cx="801370" cy="586740"/>
          </a:xfrm>
          <a:prstGeom prst="rect">
            <a:avLst/>
          </a:prstGeom>
        </p:spPr>
      </p:pic>
      <p:pic>
        <p:nvPicPr>
          <p:cNvPr id="29" name="图片 28" descr="PPT C-orange.png"/>
          <p:cNvPicPr>
            <a:picLocks noChangeAspect="1"/>
          </p:cNvPicPr>
          <p:nvPr userDrawn="1">
            <p:custDataLst>
              <p:tags r:id="rId28"/>
            </p:custDataLst>
          </p:nvPr>
        </p:nvPicPr>
        <p:blipFill>
          <a:blip r:embed="rId32" cstate="screen"/>
          <a:stretch>
            <a:fillRect/>
          </a:stretch>
        </p:blipFill>
        <p:spPr>
          <a:xfrm>
            <a:off x="10474325" y="6356350"/>
            <a:ext cx="587375" cy="586740"/>
          </a:xfrm>
          <a:prstGeom prst="rect">
            <a:avLst/>
          </a:prstGeom>
        </p:spPr>
      </p:pic>
      <p:pic>
        <p:nvPicPr>
          <p:cNvPr id="30" name="图片 29"/>
          <p:cNvPicPr>
            <a:picLocks noChangeAspect="1"/>
          </p:cNvPicPr>
          <p:nvPr userDrawn="1">
            <p:custDataLst>
              <p:tags r:id="rId29"/>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31" name="图片 30" descr="徽标&#10;&#10;AI 生成的内容可能不正确。">
            <a:extLst>
              <a:ext uri="{FF2B5EF4-FFF2-40B4-BE49-F238E27FC236}">
                <a16:creationId xmlns:a16="http://schemas.microsoft.com/office/drawing/2014/main" id="{7A70956A-D35C-64D6-5EA6-CDD5E23BFA4F}"/>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目录页-1-5_1">
    <p:bg>
      <p:bgRef idx="1001">
        <a:schemeClr val="bg1"/>
      </p:bgRef>
    </p:bg>
    <p:spTree>
      <p:nvGrpSpPr>
        <p:cNvPr id="1" name=""/>
        <p:cNvGrpSpPr/>
        <p:nvPr/>
      </p:nvGrpSpPr>
      <p:grpSpPr>
        <a:xfrm>
          <a:off x="0" y="0"/>
          <a:ext cx="0" cy="0"/>
          <a:chOff x="0" y="0"/>
          <a:chExt cx="0" cy="0"/>
        </a:xfrm>
      </p:grpSpPr>
      <p:sp>
        <p:nvSpPr>
          <p:cNvPr id="6" name="副标题 5"/>
          <p:cNvSpPr>
            <a:spLocks noGrp="1"/>
          </p:cNvSpPr>
          <p:nvPr>
            <p:ph type="subTitle" idx="16386"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6385"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8" name="文本占位符 7"/>
          <p:cNvSpPr>
            <a:spLocks noGrp="1"/>
          </p:cNvSpPr>
          <p:nvPr>
            <p:ph type="body" idx="16388" hasCustomPrompt="1"/>
            <p:custDataLst>
              <p:tags r:id="rId3"/>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9" name="装饰  8"/>
          <p:cNvSpPr>
            <a:spLocks noGrp="1"/>
          </p:cNvSpPr>
          <p:nvPr>
            <p:ph type="body" idx="16389" hasCustomPrompt="1"/>
            <p:custDataLst>
              <p:tags r:id="rId4"/>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文本占位符 9"/>
          <p:cNvSpPr>
            <a:spLocks noGrp="1"/>
          </p:cNvSpPr>
          <p:nvPr>
            <p:ph type="body" idx="16387" hasCustomPrompt="1"/>
            <p:custDataLst>
              <p:tags r:id="rId5"/>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pic>
        <p:nvPicPr>
          <p:cNvPr id="20" name="图片 19" descr="PPT C Lego.png"/>
          <p:cNvPicPr>
            <a:picLocks noChangeAspect="1"/>
          </p:cNvPicPr>
          <p:nvPr userDrawn="1">
            <p:custDataLst>
              <p:tags r:id="rId6"/>
            </p:custDataLst>
          </p:nvPr>
        </p:nvPicPr>
        <p:blipFill rotWithShape="1">
          <a:blip r:embed="rId22"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7"/>
            </p:custDataLst>
          </p:nvPr>
        </p:nvPicPr>
        <p:blipFill>
          <a:blip r:embed="rId23"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 name="图片 1" descr="PPT C Lego.png"/>
          <p:cNvPicPr>
            <a:picLocks noChangeAspect="1"/>
          </p:cNvPicPr>
          <p:nvPr userDrawn="1">
            <p:custDataLst>
              <p:tags r:id="rId9"/>
            </p:custDataLst>
          </p:nvPr>
        </p:nvPicPr>
        <p:blipFill rotWithShape="1">
          <a:blip r:embed="rId22"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10"/>
            </p:custDataLst>
          </p:nvPr>
        </p:nvPicPr>
        <p:blipFill>
          <a:blip r:embed="rId23"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11"/>
            </p:custDataLst>
          </p:nvPr>
        </p:nvPicPr>
        <p:blipFill>
          <a:blip r:embed="rId24"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12"/>
            </p:custDataLst>
          </p:nvPr>
        </p:nvPicPr>
        <p:blipFill rotWithShape="1">
          <a:blip r:embed="rId22" cstate="screen"/>
          <a:srcRect/>
          <a:stretch>
            <a:fillRect/>
          </a:stretch>
        </p:blipFill>
        <p:spPr>
          <a:xfrm>
            <a:off x="10902315" y="6370320"/>
            <a:ext cx="801370" cy="586740"/>
          </a:xfrm>
          <a:prstGeom prst="rect">
            <a:avLst/>
          </a:prstGeom>
        </p:spPr>
      </p:pic>
      <p:pic>
        <p:nvPicPr>
          <p:cNvPr id="11" name="图片 10" descr="PPT C-orange.png"/>
          <p:cNvPicPr>
            <a:picLocks noChangeAspect="1"/>
          </p:cNvPicPr>
          <p:nvPr userDrawn="1">
            <p:custDataLst>
              <p:tags r:id="rId13"/>
            </p:custDataLst>
          </p:nvPr>
        </p:nvPicPr>
        <p:blipFill>
          <a:blip r:embed="rId23" cstate="screen"/>
          <a:stretch>
            <a:fillRect/>
          </a:stretch>
        </p:blipFill>
        <p:spPr>
          <a:xfrm>
            <a:off x="10474325" y="6356350"/>
            <a:ext cx="587375" cy="586740"/>
          </a:xfrm>
          <a:prstGeom prst="rect">
            <a:avLst/>
          </a:prstGeom>
        </p:spPr>
      </p:pic>
      <p:pic>
        <p:nvPicPr>
          <p:cNvPr id="12" name="图片 11"/>
          <p:cNvPicPr>
            <a:picLocks noChangeAspect="1"/>
          </p:cNvPicPr>
          <p:nvPr userDrawn="1">
            <p:custDataLst>
              <p:tags r:id="rId14"/>
            </p:custDataLst>
          </p:nvPr>
        </p:nvPicPr>
        <p:blipFill>
          <a:blip r:embed="rId24"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3" name="图片 12" descr="PPT C Lego.png"/>
          <p:cNvPicPr>
            <a:picLocks noChangeAspect="1"/>
          </p:cNvPicPr>
          <p:nvPr userDrawn="1">
            <p:custDataLst>
              <p:tags r:id="rId15"/>
            </p:custDataLst>
          </p:nvPr>
        </p:nvPicPr>
        <p:blipFill rotWithShape="1">
          <a:blip r:embed="rId22" cstate="screen"/>
          <a:srcRect/>
          <a:stretch>
            <a:fillRect/>
          </a:stretch>
        </p:blipFill>
        <p:spPr>
          <a:xfrm>
            <a:off x="10902315" y="6370320"/>
            <a:ext cx="801370" cy="586740"/>
          </a:xfrm>
          <a:prstGeom prst="rect">
            <a:avLst/>
          </a:prstGeom>
        </p:spPr>
      </p:pic>
      <p:pic>
        <p:nvPicPr>
          <p:cNvPr id="14" name="图片 13" descr="PPT C-orange.png"/>
          <p:cNvPicPr>
            <a:picLocks noChangeAspect="1"/>
          </p:cNvPicPr>
          <p:nvPr userDrawn="1">
            <p:custDataLst>
              <p:tags r:id="rId16"/>
            </p:custDataLst>
          </p:nvPr>
        </p:nvPicPr>
        <p:blipFill>
          <a:blip r:embed="rId23" cstate="screen"/>
          <a:stretch>
            <a:fillRect/>
          </a:stretch>
        </p:blipFill>
        <p:spPr>
          <a:xfrm>
            <a:off x="10474325" y="6356350"/>
            <a:ext cx="587375" cy="586740"/>
          </a:xfrm>
          <a:prstGeom prst="rect">
            <a:avLst/>
          </a:prstGeom>
        </p:spPr>
      </p:pic>
      <p:pic>
        <p:nvPicPr>
          <p:cNvPr id="15" name="图片 14"/>
          <p:cNvPicPr>
            <a:picLocks noChangeAspect="1"/>
          </p:cNvPicPr>
          <p:nvPr userDrawn="1">
            <p:custDataLst>
              <p:tags r:id="rId17"/>
            </p:custDataLst>
          </p:nvPr>
        </p:nvPicPr>
        <p:blipFill>
          <a:blip r:embed="rId24"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6" name="图片 15" descr="PPT C Lego.png"/>
          <p:cNvPicPr>
            <a:picLocks noChangeAspect="1"/>
          </p:cNvPicPr>
          <p:nvPr userDrawn="1">
            <p:custDataLst>
              <p:tags r:id="rId18"/>
            </p:custDataLst>
          </p:nvPr>
        </p:nvPicPr>
        <p:blipFill rotWithShape="1">
          <a:blip r:embed="rId22" cstate="screen"/>
          <a:srcRect/>
          <a:stretch>
            <a:fillRect/>
          </a:stretch>
        </p:blipFill>
        <p:spPr>
          <a:xfrm>
            <a:off x="10902315" y="6370320"/>
            <a:ext cx="801370" cy="586740"/>
          </a:xfrm>
          <a:prstGeom prst="rect">
            <a:avLst/>
          </a:prstGeom>
        </p:spPr>
      </p:pic>
      <p:pic>
        <p:nvPicPr>
          <p:cNvPr id="17" name="图片 16" descr="PPT C-orange.png"/>
          <p:cNvPicPr>
            <a:picLocks noChangeAspect="1"/>
          </p:cNvPicPr>
          <p:nvPr userDrawn="1">
            <p:custDataLst>
              <p:tags r:id="rId19"/>
            </p:custDataLst>
          </p:nvPr>
        </p:nvPicPr>
        <p:blipFill>
          <a:blip r:embed="rId23" cstate="screen"/>
          <a:stretch>
            <a:fillRect/>
          </a:stretch>
        </p:blipFill>
        <p:spPr>
          <a:xfrm>
            <a:off x="10474325" y="6356350"/>
            <a:ext cx="587375" cy="586740"/>
          </a:xfrm>
          <a:prstGeom prst="rect">
            <a:avLst/>
          </a:prstGeom>
        </p:spPr>
      </p:pic>
      <p:pic>
        <p:nvPicPr>
          <p:cNvPr id="18" name="图片 17"/>
          <p:cNvPicPr>
            <a:picLocks noChangeAspect="1"/>
          </p:cNvPicPr>
          <p:nvPr userDrawn="1">
            <p:custDataLst>
              <p:tags r:id="rId20"/>
            </p:custDataLst>
          </p:nvPr>
        </p:nvPicPr>
        <p:blipFill>
          <a:blip r:embed="rId24"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9" name="图片 18" descr="徽标&#10;&#10;AI 生成的内容可能不正确。">
            <a:extLst>
              <a:ext uri="{FF2B5EF4-FFF2-40B4-BE49-F238E27FC236}">
                <a16:creationId xmlns:a16="http://schemas.microsoft.com/office/drawing/2014/main" id="{180800FB-34DA-DD40-78A1-ADFB60A65AE7}"/>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目录页-1-5_2">
    <p:bg>
      <p:bgRef idx="1001">
        <a:schemeClr val="bg1"/>
      </p:bgRef>
    </p:bg>
    <p:spTree>
      <p:nvGrpSpPr>
        <p:cNvPr id="1" name=""/>
        <p:cNvGrpSpPr/>
        <p:nvPr/>
      </p:nvGrpSpPr>
      <p:grpSpPr>
        <a:xfrm>
          <a:off x="0" y="0"/>
          <a:ext cx="0" cy="0"/>
          <a:chOff x="0" y="0"/>
          <a:chExt cx="0" cy="0"/>
        </a:xfrm>
      </p:grpSpPr>
      <p:sp>
        <p:nvSpPr>
          <p:cNvPr id="6" name="副标题 5"/>
          <p:cNvSpPr>
            <a:spLocks noGrp="1"/>
          </p:cNvSpPr>
          <p:nvPr>
            <p:ph type="subTitle" idx="16386"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6385"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8" name="文本占位符 7"/>
          <p:cNvSpPr>
            <a:spLocks noGrp="1"/>
          </p:cNvSpPr>
          <p:nvPr>
            <p:ph type="body" idx="16388" hasCustomPrompt="1"/>
            <p:custDataLst>
              <p:tags r:id="rId3"/>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9" name="装饰  8"/>
          <p:cNvSpPr>
            <a:spLocks noGrp="1"/>
          </p:cNvSpPr>
          <p:nvPr>
            <p:ph type="body" idx="16391" hasCustomPrompt="1"/>
            <p:custDataLst>
              <p:tags r:id="rId4"/>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文本占位符 9"/>
          <p:cNvSpPr>
            <a:spLocks noGrp="1"/>
          </p:cNvSpPr>
          <p:nvPr>
            <p:ph type="body" idx="16387" hasCustomPrompt="1"/>
            <p:custDataLst>
              <p:tags r:id="rId5"/>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1" name="文本占位符 10"/>
          <p:cNvSpPr>
            <a:spLocks noGrp="1"/>
          </p:cNvSpPr>
          <p:nvPr>
            <p:ph type="body" idx="16390" hasCustomPrompt="1"/>
            <p:custDataLst>
              <p:tags r:id="rId6"/>
            </p:custDataLst>
          </p:nvPr>
        </p:nvSpPr>
        <p:spPr>
          <a:xfrm>
            <a:off x="79946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02</a:t>
            </a:r>
          </a:p>
        </p:txBody>
      </p:sp>
      <p:sp>
        <p:nvSpPr>
          <p:cNvPr id="12" name="装饰  1"/>
          <p:cNvSpPr>
            <a:spLocks noGrp="1"/>
          </p:cNvSpPr>
          <p:nvPr>
            <p:ph type="body" idx="16392" hasCustomPrompt="1"/>
            <p:custDataLst>
              <p:tags r:id="rId7"/>
            </p:custDataLst>
          </p:nvPr>
        </p:nvSpPr>
        <p:spPr>
          <a:xfrm>
            <a:off x="87757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9" hasCustomPrompt="1"/>
            <p:custDataLst>
              <p:tags r:id="rId8"/>
            </p:custDataLst>
          </p:nvPr>
        </p:nvSpPr>
        <p:spPr>
          <a:xfrm>
            <a:off x="90043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pic>
        <p:nvPicPr>
          <p:cNvPr id="20" name="图片 19" descr="PPT C Lego.png"/>
          <p:cNvPicPr>
            <a:picLocks noChangeAspect="1"/>
          </p:cNvPicPr>
          <p:nvPr userDrawn="1">
            <p:custDataLst>
              <p:tags r:id="rId9"/>
            </p:custDataLst>
          </p:nvPr>
        </p:nvPicPr>
        <p:blipFill rotWithShape="1">
          <a:blip r:embed="rId25"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0"/>
            </p:custDataLst>
          </p:nvPr>
        </p:nvPicPr>
        <p:blipFill>
          <a:blip r:embed="rId26"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 name="图片 1" descr="PPT C Lego.png"/>
          <p:cNvPicPr>
            <a:picLocks noChangeAspect="1"/>
          </p:cNvPicPr>
          <p:nvPr userDrawn="1">
            <p:custDataLst>
              <p:tags r:id="rId12"/>
            </p:custDataLst>
          </p:nvPr>
        </p:nvPicPr>
        <p:blipFill rotWithShape="1">
          <a:blip r:embed="rId25"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13"/>
            </p:custDataLst>
          </p:nvPr>
        </p:nvPicPr>
        <p:blipFill>
          <a:blip r:embed="rId26"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14"/>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15"/>
            </p:custDataLst>
          </p:nvPr>
        </p:nvPicPr>
        <p:blipFill rotWithShape="1">
          <a:blip r:embed="rId25" cstate="screen"/>
          <a:srcRect/>
          <a:stretch>
            <a:fillRect/>
          </a:stretch>
        </p:blipFill>
        <p:spPr>
          <a:xfrm>
            <a:off x="10902315" y="6370320"/>
            <a:ext cx="801370" cy="586740"/>
          </a:xfrm>
          <a:prstGeom prst="rect">
            <a:avLst/>
          </a:prstGeom>
        </p:spPr>
      </p:pic>
      <p:pic>
        <p:nvPicPr>
          <p:cNvPr id="14" name="图片 13" descr="PPT C-orange.png"/>
          <p:cNvPicPr>
            <a:picLocks noChangeAspect="1"/>
          </p:cNvPicPr>
          <p:nvPr userDrawn="1">
            <p:custDataLst>
              <p:tags r:id="rId16"/>
            </p:custDataLst>
          </p:nvPr>
        </p:nvPicPr>
        <p:blipFill>
          <a:blip r:embed="rId26" cstate="screen"/>
          <a:stretch>
            <a:fillRect/>
          </a:stretch>
        </p:blipFill>
        <p:spPr>
          <a:xfrm>
            <a:off x="10474325" y="6356350"/>
            <a:ext cx="587375" cy="586740"/>
          </a:xfrm>
          <a:prstGeom prst="rect">
            <a:avLst/>
          </a:prstGeom>
        </p:spPr>
      </p:pic>
      <p:pic>
        <p:nvPicPr>
          <p:cNvPr id="15" name="图片 14"/>
          <p:cNvPicPr>
            <a:picLocks noChangeAspect="1"/>
          </p:cNvPicPr>
          <p:nvPr userDrawn="1">
            <p:custDataLst>
              <p:tags r:id="rId17"/>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6" name="图片 15" descr="PPT C Lego.png"/>
          <p:cNvPicPr>
            <a:picLocks noChangeAspect="1"/>
          </p:cNvPicPr>
          <p:nvPr userDrawn="1">
            <p:custDataLst>
              <p:tags r:id="rId18"/>
            </p:custDataLst>
          </p:nvPr>
        </p:nvPicPr>
        <p:blipFill rotWithShape="1">
          <a:blip r:embed="rId25" cstate="screen"/>
          <a:srcRect/>
          <a:stretch>
            <a:fillRect/>
          </a:stretch>
        </p:blipFill>
        <p:spPr>
          <a:xfrm>
            <a:off x="10902315" y="6370320"/>
            <a:ext cx="801370" cy="586740"/>
          </a:xfrm>
          <a:prstGeom prst="rect">
            <a:avLst/>
          </a:prstGeom>
        </p:spPr>
      </p:pic>
      <p:pic>
        <p:nvPicPr>
          <p:cNvPr id="17" name="图片 16" descr="PPT C-orange.png"/>
          <p:cNvPicPr>
            <a:picLocks noChangeAspect="1"/>
          </p:cNvPicPr>
          <p:nvPr userDrawn="1">
            <p:custDataLst>
              <p:tags r:id="rId19"/>
            </p:custDataLst>
          </p:nvPr>
        </p:nvPicPr>
        <p:blipFill>
          <a:blip r:embed="rId26" cstate="screen"/>
          <a:stretch>
            <a:fillRect/>
          </a:stretch>
        </p:blipFill>
        <p:spPr>
          <a:xfrm>
            <a:off x="10474325" y="6356350"/>
            <a:ext cx="587375" cy="586740"/>
          </a:xfrm>
          <a:prstGeom prst="rect">
            <a:avLst/>
          </a:prstGeom>
        </p:spPr>
      </p:pic>
      <p:pic>
        <p:nvPicPr>
          <p:cNvPr id="18" name="图片 17"/>
          <p:cNvPicPr>
            <a:picLocks noChangeAspect="1"/>
          </p:cNvPicPr>
          <p:nvPr userDrawn="1">
            <p:custDataLst>
              <p:tags r:id="rId20"/>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9" name="图片 18" descr="PPT C Lego.png"/>
          <p:cNvPicPr>
            <a:picLocks noChangeAspect="1"/>
          </p:cNvPicPr>
          <p:nvPr userDrawn="1">
            <p:custDataLst>
              <p:tags r:id="rId21"/>
            </p:custDataLst>
          </p:nvPr>
        </p:nvPicPr>
        <p:blipFill rotWithShape="1">
          <a:blip r:embed="rId25" cstate="screen"/>
          <a:srcRect/>
          <a:stretch>
            <a:fillRect/>
          </a:stretch>
        </p:blipFill>
        <p:spPr>
          <a:xfrm>
            <a:off x="10902315" y="6370320"/>
            <a:ext cx="801370" cy="586740"/>
          </a:xfrm>
          <a:prstGeom prst="rect">
            <a:avLst/>
          </a:prstGeom>
        </p:spPr>
      </p:pic>
      <p:pic>
        <p:nvPicPr>
          <p:cNvPr id="23" name="图片 22" descr="PPT C-orange.png"/>
          <p:cNvPicPr>
            <a:picLocks noChangeAspect="1"/>
          </p:cNvPicPr>
          <p:nvPr userDrawn="1">
            <p:custDataLst>
              <p:tags r:id="rId22"/>
            </p:custDataLst>
          </p:nvPr>
        </p:nvPicPr>
        <p:blipFill>
          <a:blip r:embed="rId26" cstate="screen"/>
          <a:stretch>
            <a:fillRect/>
          </a:stretch>
        </p:blipFill>
        <p:spPr>
          <a:xfrm>
            <a:off x="10474325" y="6356350"/>
            <a:ext cx="587375" cy="586740"/>
          </a:xfrm>
          <a:prstGeom prst="rect">
            <a:avLst/>
          </a:prstGeom>
        </p:spPr>
      </p:pic>
      <p:pic>
        <p:nvPicPr>
          <p:cNvPr id="24" name="图片 23"/>
          <p:cNvPicPr>
            <a:picLocks noChangeAspect="1"/>
          </p:cNvPicPr>
          <p:nvPr userDrawn="1">
            <p:custDataLst>
              <p:tags r:id="rId23"/>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5" name="图片 24" descr="徽标&#10;&#10;AI 生成的内容可能不正确。">
            <a:extLst>
              <a:ext uri="{FF2B5EF4-FFF2-40B4-BE49-F238E27FC236}">
                <a16:creationId xmlns:a16="http://schemas.microsoft.com/office/drawing/2014/main" id="{B106DF20-C0A3-68B7-FCC3-CE845D29C32D}"/>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目录页-1-5_3">
    <p:bg>
      <p:bgRef idx="1001">
        <a:schemeClr val="bg1"/>
      </p:bgRef>
    </p:bg>
    <p:spTree>
      <p:nvGrpSpPr>
        <p:cNvPr id="1" name=""/>
        <p:cNvGrpSpPr/>
        <p:nvPr/>
      </p:nvGrpSpPr>
      <p:grpSpPr>
        <a:xfrm>
          <a:off x="0" y="0"/>
          <a:ext cx="0" cy="0"/>
          <a:chOff x="0" y="0"/>
          <a:chExt cx="0" cy="0"/>
        </a:xfrm>
      </p:grpSpPr>
      <p:sp>
        <p:nvSpPr>
          <p:cNvPr id="6" name="副标题 5"/>
          <p:cNvSpPr>
            <a:spLocks noGrp="1"/>
          </p:cNvSpPr>
          <p:nvPr>
            <p:ph type="subTitle" idx="16386"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6385"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8" name="文本占位符 7"/>
          <p:cNvSpPr>
            <a:spLocks noGrp="1"/>
          </p:cNvSpPr>
          <p:nvPr>
            <p:ph type="body" idx="16388" hasCustomPrompt="1"/>
            <p:custDataLst>
              <p:tags r:id="rId3"/>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9" name="装饰  8"/>
          <p:cNvSpPr>
            <a:spLocks noGrp="1"/>
          </p:cNvSpPr>
          <p:nvPr>
            <p:ph type="body" idx="16393" hasCustomPrompt="1"/>
            <p:custDataLst>
              <p:tags r:id="rId4"/>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文本占位符 9"/>
          <p:cNvSpPr>
            <a:spLocks noGrp="1"/>
          </p:cNvSpPr>
          <p:nvPr>
            <p:ph type="body" idx="16387" hasCustomPrompt="1"/>
            <p:custDataLst>
              <p:tags r:id="rId5"/>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1" name="文本占位符 10"/>
          <p:cNvSpPr>
            <a:spLocks noGrp="1"/>
          </p:cNvSpPr>
          <p:nvPr>
            <p:ph type="body" idx="16390" hasCustomPrompt="1"/>
            <p:custDataLst>
              <p:tags r:id="rId6"/>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02</a:t>
            </a:r>
          </a:p>
        </p:txBody>
      </p:sp>
      <p:sp>
        <p:nvSpPr>
          <p:cNvPr id="12" name="装饰  1"/>
          <p:cNvSpPr>
            <a:spLocks noGrp="1"/>
          </p:cNvSpPr>
          <p:nvPr>
            <p:ph type="body" idx="16394" hasCustomPrompt="1"/>
            <p:custDataLst>
              <p:tags r:id="rId7"/>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9" hasCustomPrompt="1"/>
            <p:custDataLst>
              <p:tags r:id="rId8"/>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4" name="文本占位符 13"/>
          <p:cNvSpPr>
            <a:spLocks noGrp="1"/>
          </p:cNvSpPr>
          <p:nvPr>
            <p:ph type="body" idx="16392" hasCustomPrompt="1"/>
            <p:custDataLst>
              <p:tags r:id="rId9"/>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03</a:t>
            </a:r>
          </a:p>
        </p:txBody>
      </p:sp>
      <p:sp>
        <p:nvSpPr>
          <p:cNvPr id="15" name="装饰  4"/>
          <p:cNvSpPr>
            <a:spLocks noGrp="1"/>
          </p:cNvSpPr>
          <p:nvPr>
            <p:ph type="body" idx="16395" hasCustomPrompt="1"/>
            <p:custDataLst>
              <p:tags r:id="rId10"/>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文本占位符 15"/>
          <p:cNvSpPr>
            <a:spLocks noGrp="1"/>
          </p:cNvSpPr>
          <p:nvPr>
            <p:ph type="body" idx="16391" hasCustomPrompt="1"/>
            <p:custDataLst>
              <p:tags r:id="rId11"/>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pic>
        <p:nvPicPr>
          <p:cNvPr id="20" name="图片 19" descr="PPT C Lego.png"/>
          <p:cNvPicPr>
            <a:picLocks noChangeAspect="1"/>
          </p:cNvPicPr>
          <p:nvPr userDrawn="1">
            <p:custDataLst>
              <p:tags r:id="rId12"/>
            </p:custDataLst>
          </p:nvPr>
        </p:nvPicPr>
        <p:blipFill rotWithShape="1">
          <a:blip r:embed="rId28"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3"/>
            </p:custDataLst>
          </p:nvPr>
        </p:nvPicPr>
        <p:blipFill>
          <a:blip r:embed="rId29"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 name="图片 1" descr="PPT C Lego.png"/>
          <p:cNvPicPr>
            <a:picLocks noChangeAspect="1"/>
          </p:cNvPicPr>
          <p:nvPr userDrawn="1">
            <p:custDataLst>
              <p:tags r:id="rId15"/>
            </p:custDataLst>
          </p:nvPr>
        </p:nvPicPr>
        <p:blipFill rotWithShape="1">
          <a:blip r:embed="rId28"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16"/>
            </p:custDataLst>
          </p:nvPr>
        </p:nvPicPr>
        <p:blipFill>
          <a:blip r:embed="rId29"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17"/>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18"/>
            </p:custDataLst>
          </p:nvPr>
        </p:nvPicPr>
        <p:blipFill rotWithShape="1">
          <a:blip r:embed="rId28" cstate="screen"/>
          <a:srcRect/>
          <a:stretch>
            <a:fillRect/>
          </a:stretch>
        </p:blipFill>
        <p:spPr>
          <a:xfrm>
            <a:off x="10902315" y="6370320"/>
            <a:ext cx="801370" cy="586740"/>
          </a:xfrm>
          <a:prstGeom prst="rect">
            <a:avLst/>
          </a:prstGeom>
        </p:spPr>
      </p:pic>
      <p:pic>
        <p:nvPicPr>
          <p:cNvPr id="17" name="图片 16" descr="PPT C-orange.png"/>
          <p:cNvPicPr>
            <a:picLocks noChangeAspect="1"/>
          </p:cNvPicPr>
          <p:nvPr userDrawn="1">
            <p:custDataLst>
              <p:tags r:id="rId19"/>
            </p:custDataLst>
          </p:nvPr>
        </p:nvPicPr>
        <p:blipFill>
          <a:blip r:embed="rId29" cstate="screen"/>
          <a:stretch>
            <a:fillRect/>
          </a:stretch>
        </p:blipFill>
        <p:spPr>
          <a:xfrm>
            <a:off x="10474325" y="6356350"/>
            <a:ext cx="587375" cy="586740"/>
          </a:xfrm>
          <a:prstGeom prst="rect">
            <a:avLst/>
          </a:prstGeom>
        </p:spPr>
      </p:pic>
      <p:pic>
        <p:nvPicPr>
          <p:cNvPr id="18" name="图片 17"/>
          <p:cNvPicPr>
            <a:picLocks noChangeAspect="1"/>
          </p:cNvPicPr>
          <p:nvPr userDrawn="1">
            <p:custDataLst>
              <p:tags r:id="rId20"/>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19" name="图片 18" descr="PPT C Lego.png"/>
          <p:cNvPicPr>
            <a:picLocks noChangeAspect="1"/>
          </p:cNvPicPr>
          <p:nvPr userDrawn="1">
            <p:custDataLst>
              <p:tags r:id="rId21"/>
            </p:custDataLst>
          </p:nvPr>
        </p:nvPicPr>
        <p:blipFill rotWithShape="1">
          <a:blip r:embed="rId28" cstate="screen"/>
          <a:srcRect/>
          <a:stretch>
            <a:fillRect/>
          </a:stretch>
        </p:blipFill>
        <p:spPr>
          <a:xfrm>
            <a:off x="10902315" y="6370320"/>
            <a:ext cx="801370" cy="586740"/>
          </a:xfrm>
          <a:prstGeom prst="rect">
            <a:avLst/>
          </a:prstGeom>
        </p:spPr>
      </p:pic>
      <p:pic>
        <p:nvPicPr>
          <p:cNvPr id="23" name="图片 22" descr="PPT C-orange.png"/>
          <p:cNvPicPr>
            <a:picLocks noChangeAspect="1"/>
          </p:cNvPicPr>
          <p:nvPr userDrawn="1">
            <p:custDataLst>
              <p:tags r:id="rId22"/>
            </p:custDataLst>
          </p:nvPr>
        </p:nvPicPr>
        <p:blipFill>
          <a:blip r:embed="rId29" cstate="screen"/>
          <a:stretch>
            <a:fillRect/>
          </a:stretch>
        </p:blipFill>
        <p:spPr>
          <a:xfrm>
            <a:off x="10474325" y="6356350"/>
            <a:ext cx="587375" cy="586740"/>
          </a:xfrm>
          <a:prstGeom prst="rect">
            <a:avLst/>
          </a:prstGeom>
        </p:spPr>
      </p:pic>
      <p:pic>
        <p:nvPicPr>
          <p:cNvPr id="24" name="图片 23"/>
          <p:cNvPicPr>
            <a:picLocks noChangeAspect="1"/>
          </p:cNvPicPr>
          <p:nvPr userDrawn="1">
            <p:custDataLst>
              <p:tags r:id="rId23"/>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5" name="图片 24" descr="PPT C Lego.png"/>
          <p:cNvPicPr>
            <a:picLocks noChangeAspect="1"/>
          </p:cNvPicPr>
          <p:nvPr userDrawn="1">
            <p:custDataLst>
              <p:tags r:id="rId24"/>
            </p:custDataLst>
          </p:nvPr>
        </p:nvPicPr>
        <p:blipFill rotWithShape="1">
          <a:blip r:embed="rId28" cstate="screen"/>
          <a:srcRect/>
          <a:stretch>
            <a:fillRect/>
          </a:stretch>
        </p:blipFill>
        <p:spPr>
          <a:xfrm>
            <a:off x="10902315" y="6370320"/>
            <a:ext cx="801370" cy="586740"/>
          </a:xfrm>
          <a:prstGeom prst="rect">
            <a:avLst/>
          </a:prstGeom>
        </p:spPr>
      </p:pic>
      <p:pic>
        <p:nvPicPr>
          <p:cNvPr id="26" name="图片 25" descr="PPT C-orange.png"/>
          <p:cNvPicPr>
            <a:picLocks noChangeAspect="1"/>
          </p:cNvPicPr>
          <p:nvPr userDrawn="1">
            <p:custDataLst>
              <p:tags r:id="rId25"/>
            </p:custDataLst>
          </p:nvPr>
        </p:nvPicPr>
        <p:blipFill>
          <a:blip r:embed="rId29" cstate="screen"/>
          <a:stretch>
            <a:fillRect/>
          </a:stretch>
        </p:blipFill>
        <p:spPr>
          <a:xfrm>
            <a:off x="10474325" y="6356350"/>
            <a:ext cx="587375" cy="586740"/>
          </a:xfrm>
          <a:prstGeom prst="rect">
            <a:avLst/>
          </a:prstGeom>
        </p:spPr>
      </p:pic>
      <p:pic>
        <p:nvPicPr>
          <p:cNvPr id="27" name="图片 26"/>
          <p:cNvPicPr>
            <a:picLocks noChangeAspect="1"/>
          </p:cNvPicPr>
          <p:nvPr userDrawn="1">
            <p:custDataLst>
              <p:tags r:id="rId26"/>
            </p:custDataLst>
          </p:nvPr>
        </p:nvPicPr>
        <p:blipFill>
          <a:blip r:embed="rId30"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8" name="图片 27" descr="徽标&#10;&#10;AI 生成的内容可能不正确。">
            <a:extLst>
              <a:ext uri="{FF2B5EF4-FFF2-40B4-BE49-F238E27FC236}">
                <a16:creationId xmlns:a16="http://schemas.microsoft.com/office/drawing/2014/main" id="{C0B8413F-4BEC-C6F2-7063-598BC1029AF3}"/>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目录页-1-5_4">
    <p:bg>
      <p:bgRef idx="1001">
        <a:schemeClr val="bg1"/>
      </p:bgRef>
    </p:bg>
    <p:spTree>
      <p:nvGrpSpPr>
        <p:cNvPr id="1" name=""/>
        <p:cNvGrpSpPr/>
        <p:nvPr/>
      </p:nvGrpSpPr>
      <p:grpSpPr>
        <a:xfrm>
          <a:off x="0" y="0"/>
          <a:ext cx="0" cy="0"/>
          <a:chOff x="0" y="0"/>
          <a:chExt cx="0" cy="0"/>
        </a:xfrm>
      </p:grpSpPr>
      <p:sp>
        <p:nvSpPr>
          <p:cNvPr id="6" name="副标题 5"/>
          <p:cNvSpPr>
            <a:spLocks noGrp="1"/>
          </p:cNvSpPr>
          <p:nvPr>
            <p:ph type="subTitle" idx="16386"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6385"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8" name="文本占位符 7"/>
          <p:cNvSpPr>
            <a:spLocks noGrp="1"/>
          </p:cNvSpPr>
          <p:nvPr>
            <p:ph type="body" idx="16388" hasCustomPrompt="1"/>
            <p:custDataLst>
              <p:tags r:id="rId3"/>
            </p:custDataLst>
          </p:nvPr>
        </p:nvSpPr>
        <p:spPr>
          <a:xfrm>
            <a:off x="40703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9" name="装饰  8"/>
          <p:cNvSpPr>
            <a:spLocks noGrp="1"/>
          </p:cNvSpPr>
          <p:nvPr>
            <p:ph type="body" idx="16395" hasCustomPrompt="1"/>
            <p:custDataLst>
              <p:tags r:id="rId4"/>
            </p:custDataLst>
          </p:nvPr>
        </p:nvSpPr>
        <p:spPr>
          <a:xfrm>
            <a:off x="48514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文本占位符 9"/>
          <p:cNvSpPr>
            <a:spLocks noGrp="1"/>
          </p:cNvSpPr>
          <p:nvPr>
            <p:ph type="body" idx="16387" hasCustomPrompt="1"/>
            <p:custDataLst>
              <p:tags r:id="rId5"/>
            </p:custDataLst>
          </p:nvPr>
        </p:nvSpPr>
        <p:spPr>
          <a:xfrm>
            <a:off x="50800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1" name="文本占位符 10"/>
          <p:cNvSpPr>
            <a:spLocks noGrp="1"/>
          </p:cNvSpPr>
          <p:nvPr>
            <p:ph type="body" idx="16390" hasCustomPrompt="1"/>
            <p:custDataLst>
              <p:tags r:id="rId6"/>
            </p:custDataLst>
          </p:nvPr>
        </p:nvSpPr>
        <p:spPr>
          <a:xfrm>
            <a:off x="7994650" y="22860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02</a:t>
            </a:r>
          </a:p>
        </p:txBody>
      </p:sp>
      <p:sp>
        <p:nvSpPr>
          <p:cNvPr id="12" name="装饰  1"/>
          <p:cNvSpPr>
            <a:spLocks noGrp="1"/>
          </p:cNvSpPr>
          <p:nvPr>
            <p:ph type="body" idx="16396" hasCustomPrompt="1"/>
            <p:custDataLst>
              <p:tags r:id="rId7"/>
            </p:custDataLst>
          </p:nvPr>
        </p:nvSpPr>
        <p:spPr>
          <a:xfrm>
            <a:off x="8775700" y="22098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9" hasCustomPrompt="1"/>
            <p:custDataLst>
              <p:tags r:id="rId8"/>
            </p:custDataLst>
          </p:nvPr>
        </p:nvSpPr>
        <p:spPr>
          <a:xfrm>
            <a:off x="9004300" y="21336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4" name="文本占位符 13"/>
          <p:cNvSpPr>
            <a:spLocks noGrp="1"/>
          </p:cNvSpPr>
          <p:nvPr>
            <p:ph type="body" idx="16392" hasCustomPrompt="1"/>
            <p:custDataLst>
              <p:tags r:id="rId9"/>
            </p:custDataLst>
          </p:nvPr>
        </p:nvSpPr>
        <p:spPr>
          <a:xfrm>
            <a:off x="40703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03</a:t>
            </a:r>
          </a:p>
        </p:txBody>
      </p:sp>
      <p:sp>
        <p:nvSpPr>
          <p:cNvPr id="15" name="装饰  4"/>
          <p:cNvSpPr>
            <a:spLocks noGrp="1"/>
          </p:cNvSpPr>
          <p:nvPr>
            <p:ph type="body" idx="16397" hasCustomPrompt="1"/>
            <p:custDataLst>
              <p:tags r:id="rId10"/>
            </p:custDataLst>
          </p:nvPr>
        </p:nvSpPr>
        <p:spPr>
          <a:xfrm>
            <a:off x="48514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文本占位符 15"/>
          <p:cNvSpPr>
            <a:spLocks noGrp="1"/>
          </p:cNvSpPr>
          <p:nvPr>
            <p:ph type="body" idx="16391" hasCustomPrompt="1"/>
            <p:custDataLst>
              <p:tags r:id="rId11"/>
            </p:custDataLst>
          </p:nvPr>
        </p:nvSpPr>
        <p:spPr>
          <a:xfrm>
            <a:off x="50800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7" name="文本占位符 16"/>
          <p:cNvSpPr>
            <a:spLocks noGrp="1"/>
          </p:cNvSpPr>
          <p:nvPr>
            <p:ph type="body" idx="16394" hasCustomPrompt="1"/>
            <p:custDataLst>
              <p:tags r:id="rId12"/>
            </p:custDataLst>
          </p:nvPr>
        </p:nvSpPr>
        <p:spPr>
          <a:xfrm>
            <a:off x="7994650" y="39624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04</a:t>
            </a:r>
          </a:p>
        </p:txBody>
      </p:sp>
      <p:sp>
        <p:nvSpPr>
          <p:cNvPr id="18" name="装饰  7"/>
          <p:cNvSpPr>
            <a:spLocks noGrp="1"/>
          </p:cNvSpPr>
          <p:nvPr>
            <p:ph type="body" idx="16398" hasCustomPrompt="1"/>
            <p:custDataLst>
              <p:tags r:id="rId13"/>
            </p:custDataLst>
          </p:nvPr>
        </p:nvSpPr>
        <p:spPr>
          <a:xfrm>
            <a:off x="8775700" y="38862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9" name="文本占位符 18"/>
          <p:cNvSpPr>
            <a:spLocks noGrp="1"/>
          </p:cNvSpPr>
          <p:nvPr>
            <p:ph type="body" idx="16393" hasCustomPrompt="1"/>
            <p:custDataLst>
              <p:tags r:id="rId14"/>
            </p:custDataLst>
          </p:nvPr>
        </p:nvSpPr>
        <p:spPr>
          <a:xfrm>
            <a:off x="9004300" y="38100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pic>
        <p:nvPicPr>
          <p:cNvPr id="20" name="图片 19" descr="PPT C Lego.png"/>
          <p:cNvPicPr>
            <a:picLocks noChangeAspect="1"/>
          </p:cNvPicPr>
          <p:nvPr userDrawn="1">
            <p:custDataLst>
              <p:tags r:id="rId15"/>
            </p:custDataLst>
          </p:nvPr>
        </p:nvPicPr>
        <p:blipFill rotWithShape="1">
          <a:blip r:embed="rId31"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6"/>
            </p:custDataLst>
          </p:nvPr>
        </p:nvPicPr>
        <p:blipFill>
          <a:blip r:embed="rId32"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7"/>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 name="图片 1" descr="PPT C Lego.png"/>
          <p:cNvPicPr>
            <a:picLocks noChangeAspect="1"/>
          </p:cNvPicPr>
          <p:nvPr userDrawn="1">
            <p:custDataLst>
              <p:tags r:id="rId18"/>
            </p:custDataLst>
          </p:nvPr>
        </p:nvPicPr>
        <p:blipFill rotWithShape="1">
          <a:blip r:embed="rId31"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19"/>
            </p:custDataLst>
          </p:nvPr>
        </p:nvPicPr>
        <p:blipFill>
          <a:blip r:embed="rId32"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20"/>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21"/>
            </p:custDataLst>
          </p:nvPr>
        </p:nvPicPr>
        <p:blipFill rotWithShape="1">
          <a:blip r:embed="rId31" cstate="screen"/>
          <a:srcRect/>
          <a:stretch>
            <a:fillRect/>
          </a:stretch>
        </p:blipFill>
        <p:spPr>
          <a:xfrm>
            <a:off x="10902315" y="6370320"/>
            <a:ext cx="801370" cy="586740"/>
          </a:xfrm>
          <a:prstGeom prst="rect">
            <a:avLst/>
          </a:prstGeom>
        </p:spPr>
      </p:pic>
      <p:pic>
        <p:nvPicPr>
          <p:cNvPr id="23" name="图片 22" descr="PPT C-orange.png"/>
          <p:cNvPicPr>
            <a:picLocks noChangeAspect="1"/>
          </p:cNvPicPr>
          <p:nvPr userDrawn="1">
            <p:custDataLst>
              <p:tags r:id="rId22"/>
            </p:custDataLst>
          </p:nvPr>
        </p:nvPicPr>
        <p:blipFill>
          <a:blip r:embed="rId32" cstate="screen"/>
          <a:stretch>
            <a:fillRect/>
          </a:stretch>
        </p:blipFill>
        <p:spPr>
          <a:xfrm>
            <a:off x="10474325" y="6356350"/>
            <a:ext cx="587375" cy="586740"/>
          </a:xfrm>
          <a:prstGeom prst="rect">
            <a:avLst/>
          </a:prstGeom>
        </p:spPr>
      </p:pic>
      <p:pic>
        <p:nvPicPr>
          <p:cNvPr id="24" name="图片 23"/>
          <p:cNvPicPr>
            <a:picLocks noChangeAspect="1"/>
          </p:cNvPicPr>
          <p:nvPr userDrawn="1">
            <p:custDataLst>
              <p:tags r:id="rId23"/>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5" name="图片 24" descr="PPT C Lego.png"/>
          <p:cNvPicPr>
            <a:picLocks noChangeAspect="1"/>
          </p:cNvPicPr>
          <p:nvPr userDrawn="1">
            <p:custDataLst>
              <p:tags r:id="rId24"/>
            </p:custDataLst>
          </p:nvPr>
        </p:nvPicPr>
        <p:blipFill rotWithShape="1">
          <a:blip r:embed="rId31" cstate="screen"/>
          <a:srcRect/>
          <a:stretch>
            <a:fillRect/>
          </a:stretch>
        </p:blipFill>
        <p:spPr>
          <a:xfrm>
            <a:off x="10902315" y="6370320"/>
            <a:ext cx="801370" cy="586740"/>
          </a:xfrm>
          <a:prstGeom prst="rect">
            <a:avLst/>
          </a:prstGeom>
        </p:spPr>
      </p:pic>
      <p:pic>
        <p:nvPicPr>
          <p:cNvPr id="26" name="图片 25" descr="PPT C-orange.png"/>
          <p:cNvPicPr>
            <a:picLocks noChangeAspect="1"/>
          </p:cNvPicPr>
          <p:nvPr userDrawn="1">
            <p:custDataLst>
              <p:tags r:id="rId25"/>
            </p:custDataLst>
          </p:nvPr>
        </p:nvPicPr>
        <p:blipFill>
          <a:blip r:embed="rId32" cstate="screen"/>
          <a:stretch>
            <a:fillRect/>
          </a:stretch>
        </p:blipFill>
        <p:spPr>
          <a:xfrm>
            <a:off x="10474325" y="6356350"/>
            <a:ext cx="587375" cy="586740"/>
          </a:xfrm>
          <a:prstGeom prst="rect">
            <a:avLst/>
          </a:prstGeom>
        </p:spPr>
      </p:pic>
      <p:pic>
        <p:nvPicPr>
          <p:cNvPr id="27" name="图片 26"/>
          <p:cNvPicPr>
            <a:picLocks noChangeAspect="1"/>
          </p:cNvPicPr>
          <p:nvPr userDrawn="1">
            <p:custDataLst>
              <p:tags r:id="rId26"/>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8" name="图片 27" descr="PPT C Lego.png"/>
          <p:cNvPicPr>
            <a:picLocks noChangeAspect="1"/>
          </p:cNvPicPr>
          <p:nvPr userDrawn="1">
            <p:custDataLst>
              <p:tags r:id="rId27"/>
            </p:custDataLst>
          </p:nvPr>
        </p:nvPicPr>
        <p:blipFill rotWithShape="1">
          <a:blip r:embed="rId31" cstate="screen"/>
          <a:srcRect/>
          <a:stretch>
            <a:fillRect/>
          </a:stretch>
        </p:blipFill>
        <p:spPr>
          <a:xfrm>
            <a:off x="10902315" y="6370320"/>
            <a:ext cx="801370" cy="586740"/>
          </a:xfrm>
          <a:prstGeom prst="rect">
            <a:avLst/>
          </a:prstGeom>
        </p:spPr>
      </p:pic>
      <p:pic>
        <p:nvPicPr>
          <p:cNvPr id="29" name="图片 28" descr="PPT C-orange.png"/>
          <p:cNvPicPr>
            <a:picLocks noChangeAspect="1"/>
          </p:cNvPicPr>
          <p:nvPr userDrawn="1">
            <p:custDataLst>
              <p:tags r:id="rId28"/>
            </p:custDataLst>
          </p:nvPr>
        </p:nvPicPr>
        <p:blipFill>
          <a:blip r:embed="rId32" cstate="screen"/>
          <a:stretch>
            <a:fillRect/>
          </a:stretch>
        </p:blipFill>
        <p:spPr>
          <a:xfrm>
            <a:off x="10474325" y="6356350"/>
            <a:ext cx="587375" cy="586740"/>
          </a:xfrm>
          <a:prstGeom prst="rect">
            <a:avLst/>
          </a:prstGeom>
        </p:spPr>
      </p:pic>
      <p:pic>
        <p:nvPicPr>
          <p:cNvPr id="30" name="图片 29"/>
          <p:cNvPicPr>
            <a:picLocks noChangeAspect="1"/>
          </p:cNvPicPr>
          <p:nvPr userDrawn="1">
            <p:custDataLst>
              <p:tags r:id="rId29"/>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目录页-1-5_5">
    <p:bg>
      <p:bgRef idx="1001">
        <a:schemeClr val="bg1"/>
      </p:bgRef>
    </p:bg>
    <p:spTree>
      <p:nvGrpSpPr>
        <p:cNvPr id="1" name=""/>
        <p:cNvGrpSpPr/>
        <p:nvPr/>
      </p:nvGrpSpPr>
      <p:grpSpPr>
        <a:xfrm>
          <a:off x="0" y="0"/>
          <a:ext cx="0" cy="0"/>
          <a:chOff x="0" y="0"/>
          <a:chExt cx="0" cy="0"/>
        </a:xfrm>
      </p:grpSpPr>
      <p:sp>
        <p:nvSpPr>
          <p:cNvPr id="6" name="副标题 5"/>
          <p:cNvSpPr>
            <a:spLocks noGrp="1"/>
          </p:cNvSpPr>
          <p:nvPr>
            <p:ph type="subTitle" idx="16386"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6385"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8" name="文本占位符 7"/>
          <p:cNvSpPr>
            <a:spLocks noGrp="1"/>
          </p:cNvSpPr>
          <p:nvPr>
            <p:ph type="body" idx="16388" hasCustomPrompt="1"/>
            <p:custDataLst>
              <p:tags r:id="rId3"/>
            </p:custDataLst>
          </p:nvPr>
        </p:nvSpPr>
        <p:spPr>
          <a:xfrm>
            <a:off x="40703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9" name="装饰  8"/>
          <p:cNvSpPr>
            <a:spLocks noGrp="1"/>
          </p:cNvSpPr>
          <p:nvPr>
            <p:ph type="body" idx="16397" hasCustomPrompt="1"/>
            <p:custDataLst>
              <p:tags r:id="rId4"/>
            </p:custDataLst>
          </p:nvPr>
        </p:nvSpPr>
        <p:spPr>
          <a:xfrm>
            <a:off x="48514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文本占位符 9"/>
          <p:cNvSpPr>
            <a:spLocks noGrp="1"/>
          </p:cNvSpPr>
          <p:nvPr>
            <p:ph type="body" idx="16387" hasCustomPrompt="1"/>
            <p:custDataLst>
              <p:tags r:id="rId5"/>
            </p:custDataLst>
          </p:nvPr>
        </p:nvSpPr>
        <p:spPr>
          <a:xfrm>
            <a:off x="50800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1" name="文本占位符 10"/>
          <p:cNvSpPr>
            <a:spLocks noGrp="1"/>
          </p:cNvSpPr>
          <p:nvPr>
            <p:ph type="body" idx="16390" hasCustomPrompt="1"/>
            <p:custDataLst>
              <p:tags r:id="rId6"/>
            </p:custDataLst>
          </p:nvPr>
        </p:nvSpPr>
        <p:spPr>
          <a:xfrm>
            <a:off x="79946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02</a:t>
            </a:r>
          </a:p>
        </p:txBody>
      </p:sp>
      <p:sp>
        <p:nvSpPr>
          <p:cNvPr id="12" name="装饰  1"/>
          <p:cNvSpPr>
            <a:spLocks noGrp="1"/>
          </p:cNvSpPr>
          <p:nvPr>
            <p:ph type="body" idx="16398" hasCustomPrompt="1"/>
            <p:custDataLst>
              <p:tags r:id="rId7"/>
            </p:custDataLst>
          </p:nvPr>
        </p:nvSpPr>
        <p:spPr>
          <a:xfrm>
            <a:off x="87757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9" hasCustomPrompt="1"/>
            <p:custDataLst>
              <p:tags r:id="rId8"/>
            </p:custDataLst>
          </p:nvPr>
        </p:nvSpPr>
        <p:spPr>
          <a:xfrm>
            <a:off x="90043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4" name="文本占位符 13"/>
          <p:cNvSpPr>
            <a:spLocks noGrp="1"/>
          </p:cNvSpPr>
          <p:nvPr>
            <p:ph type="body" idx="16392" hasCustomPrompt="1"/>
            <p:custDataLst>
              <p:tags r:id="rId9"/>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03</a:t>
            </a:r>
          </a:p>
        </p:txBody>
      </p:sp>
      <p:sp>
        <p:nvSpPr>
          <p:cNvPr id="15" name="装饰  4"/>
          <p:cNvSpPr>
            <a:spLocks noGrp="1"/>
          </p:cNvSpPr>
          <p:nvPr>
            <p:ph type="body" idx="16399" hasCustomPrompt="1"/>
            <p:custDataLst>
              <p:tags r:id="rId10"/>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文本占位符 15"/>
          <p:cNvSpPr>
            <a:spLocks noGrp="1"/>
          </p:cNvSpPr>
          <p:nvPr>
            <p:ph type="body" idx="16391" hasCustomPrompt="1"/>
            <p:custDataLst>
              <p:tags r:id="rId11"/>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7" name="文本占位符 16"/>
          <p:cNvSpPr>
            <a:spLocks noGrp="1"/>
          </p:cNvSpPr>
          <p:nvPr>
            <p:ph type="body" idx="16394" hasCustomPrompt="1"/>
            <p:custDataLst>
              <p:tags r:id="rId12"/>
            </p:custDataLst>
          </p:nvPr>
        </p:nvSpPr>
        <p:spPr>
          <a:xfrm>
            <a:off x="79946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04</a:t>
            </a:r>
          </a:p>
        </p:txBody>
      </p:sp>
      <p:sp>
        <p:nvSpPr>
          <p:cNvPr id="18" name="装饰  7"/>
          <p:cNvSpPr>
            <a:spLocks noGrp="1"/>
          </p:cNvSpPr>
          <p:nvPr>
            <p:ph type="body" idx="16400" hasCustomPrompt="1"/>
            <p:custDataLst>
              <p:tags r:id="rId13"/>
            </p:custDataLst>
          </p:nvPr>
        </p:nvSpPr>
        <p:spPr>
          <a:xfrm>
            <a:off x="87757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9" name="文本占位符 18"/>
          <p:cNvSpPr>
            <a:spLocks noGrp="1"/>
          </p:cNvSpPr>
          <p:nvPr>
            <p:ph type="body" idx="16393" hasCustomPrompt="1"/>
            <p:custDataLst>
              <p:tags r:id="rId14"/>
            </p:custDataLst>
          </p:nvPr>
        </p:nvSpPr>
        <p:spPr>
          <a:xfrm>
            <a:off x="90043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20" name="文本占位符 19"/>
          <p:cNvSpPr>
            <a:spLocks noGrp="1"/>
          </p:cNvSpPr>
          <p:nvPr>
            <p:ph type="body" idx="16396" hasCustomPrompt="1"/>
            <p:custDataLst>
              <p:tags r:id="rId15"/>
            </p:custDataLst>
          </p:nvPr>
        </p:nvSpPr>
        <p:spPr>
          <a:xfrm>
            <a:off x="40703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05</a:t>
            </a:r>
          </a:p>
        </p:txBody>
      </p:sp>
      <p:sp>
        <p:nvSpPr>
          <p:cNvPr id="21" name="装饰  0"/>
          <p:cNvSpPr>
            <a:spLocks noGrp="1"/>
          </p:cNvSpPr>
          <p:nvPr>
            <p:ph type="body" idx="16401" hasCustomPrompt="1"/>
            <p:custDataLst>
              <p:tags r:id="rId16"/>
            </p:custDataLst>
          </p:nvPr>
        </p:nvSpPr>
        <p:spPr>
          <a:xfrm>
            <a:off x="48514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2" name="文本占位符 21"/>
          <p:cNvSpPr>
            <a:spLocks noGrp="1"/>
          </p:cNvSpPr>
          <p:nvPr>
            <p:ph type="body" idx="16395" hasCustomPrompt="1"/>
            <p:custDataLst>
              <p:tags r:id="rId17"/>
            </p:custDataLst>
          </p:nvPr>
        </p:nvSpPr>
        <p:spPr>
          <a:xfrm>
            <a:off x="50800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pic>
        <p:nvPicPr>
          <p:cNvPr id="2" name="图片 1" descr="PPT C Lego.png"/>
          <p:cNvPicPr>
            <a:picLocks noChangeAspect="1"/>
          </p:cNvPicPr>
          <p:nvPr userDrawn="1">
            <p:custDataLst>
              <p:tags r:id="rId18"/>
            </p:custDataLst>
          </p:nvPr>
        </p:nvPicPr>
        <p:blipFill rotWithShape="1">
          <a:blip r:embed="rId34"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19"/>
            </p:custDataLst>
          </p:nvPr>
        </p:nvPicPr>
        <p:blipFill>
          <a:blip r:embed="rId35"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20"/>
            </p:custDataLst>
          </p:nvPr>
        </p:nvPicPr>
        <p:blipFill>
          <a:blip r:embed="rId36"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21"/>
            </p:custDataLst>
          </p:nvPr>
        </p:nvPicPr>
        <p:blipFill rotWithShape="1">
          <a:blip r:embed="rId34" cstate="screen"/>
          <a:srcRect/>
          <a:stretch>
            <a:fillRect/>
          </a:stretch>
        </p:blipFill>
        <p:spPr>
          <a:xfrm>
            <a:off x="10902315" y="6370320"/>
            <a:ext cx="801370" cy="586740"/>
          </a:xfrm>
          <a:prstGeom prst="rect">
            <a:avLst/>
          </a:prstGeom>
        </p:spPr>
      </p:pic>
      <p:pic>
        <p:nvPicPr>
          <p:cNvPr id="23" name="图片 22" descr="PPT C-orange.png"/>
          <p:cNvPicPr>
            <a:picLocks noChangeAspect="1"/>
          </p:cNvPicPr>
          <p:nvPr userDrawn="1">
            <p:custDataLst>
              <p:tags r:id="rId22"/>
            </p:custDataLst>
          </p:nvPr>
        </p:nvPicPr>
        <p:blipFill>
          <a:blip r:embed="rId35" cstate="screen"/>
          <a:stretch>
            <a:fillRect/>
          </a:stretch>
        </p:blipFill>
        <p:spPr>
          <a:xfrm>
            <a:off x="10474325" y="6356350"/>
            <a:ext cx="587375" cy="586740"/>
          </a:xfrm>
          <a:prstGeom prst="rect">
            <a:avLst/>
          </a:prstGeom>
        </p:spPr>
      </p:pic>
      <p:pic>
        <p:nvPicPr>
          <p:cNvPr id="24" name="图片 23"/>
          <p:cNvPicPr>
            <a:picLocks noChangeAspect="1"/>
          </p:cNvPicPr>
          <p:nvPr userDrawn="1">
            <p:custDataLst>
              <p:tags r:id="rId23"/>
            </p:custDataLst>
          </p:nvPr>
        </p:nvPicPr>
        <p:blipFill>
          <a:blip r:embed="rId36"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5" name="图片 24" descr="PPT C Lego.png"/>
          <p:cNvPicPr>
            <a:picLocks noChangeAspect="1"/>
          </p:cNvPicPr>
          <p:nvPr userDrawn="1">
            <p:custDataLst>
              <p:tags r:id="rId24"/>
            </p:custDataLst>
          </p:nvPr>
        </p:nvPicPr>
        <p:blipFill rotWithShape="1">
          <a:blip r:embed="rId34" cstate="screen"/>
          <a:srcRect/>
          <a:stretch>
            <a:fillRect/>
          </a:stretch>
        </p:blipFill>
        <p:spPr>
          <a:xfrm>
            <a:off x="10902315" y="6370320"/>
            <a:ext cx="801370" cy="586740"/>
          </a:xfrm>
          <a:prstGeom prst="rect">
            <a:avLst/>
          </a:prstGeom>
        </p:spPr>
      </p:pic>
      <p:pic>
        <p:nvPicPr>
          <p:cNvPr id="26" name="图片 25" descr="PPT C-orange.png"/>
          <p:cNvPicPr>
            <a:picLocks noChangeAspect="1"/>
          </p:cNvPicPr>
          <p:nvPr userDrawn="1">
            <p:custDataLst>
              <p:tags r:id="rId25"/>
            </p:custDataLst>
          </p:nvPr>
        </p:nvPicPr>
        <p:blipFill>
          <a:blip r:embed="rId35" cstate="screen"/>
          <a:stretch>
            <a:fillRect/>
          </a:stretch>
        </p:blipFill>
        <p:spPr>
          <a:xfrm>
            <a:off x="10474325" y="6356350"/>
            <a:ext cx="587375" cy="586740"/>
          </a:xfrm>
          <a:prstGeom prst="rect">
            <a:avLst/>
          </a:prstGeom>
        </p:spPr>
      </p:pic>
      <p:pic>
        <p:nvPicPr>
          <p:cNvPr id="27" name="图片 26"/>
          <p:cNvPicPr>
            <a:picLocks noChangeAspect="1"/>
          </p:cNvPicPr>
          <p:nvPr userDrawn="1">
            <p:custDataLst>
              <p:tags r:id="rId26"/>
            </p:custDataLst>
          </p:nvPr>
        </p:nvPicPr>
        <p:blipFill>
          <a:blip r:embed="rId36"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8" name="图片 27" descr="PPT C Lego.png"/>
          <p:cNvPicPr>
            <a:picLocks noChangeAspect="1"/>
          </p:cNvPicPr>
          <p:nvPr userDrawn="1">
            <p:custDataLst>
              <p:tags r:id="rId27"/>
            </p:custDataLst>
          </p:nvPr>
        </p:nvPicPr>
        <p:blipFill rotWithShape="1">
          <a:blip r:embed="rId34" cstate="screen"/>
          <a:srcRect/>
          <a:stretch>
            <a:fillRect/>
          </a:stretch>
        </p:blipFill>
        <p:spPr>
          <a:xfrm>
            <a:off x="10902315" y="6370320"/>
            <a:ext cx="801370" cy="586740"/>
          </a:xfrm>
          <a:prstGeom prst="rect">
            <a:avLst/>
          </a:prstGeom>
        </p:spPr>
      </p:pic>
      <p:pic>
        <p:nvPicPr>
          <p:cNvPr id="29" name="图片 28" descr="PPT C-orange.png"/>
          <p:cNvPicPr>
            <a:picLocks noChangeAspect="1"/>
          </p:cNvPicPr>
          <p:nvPr userDrawn="1">
            <p:custDataLst>
              <p:tags r:id="rId28"/>
            </p:custDataLst>
          </p:nvPr>
        </p:nvPicPr>
        <p:blipFill>
          <a:blip r:embed="rId35" cstate="screen"/>
          <a:stretch>
            <a:fillRect/>
          </a:stretch>
        </p:blipFill>
        <p:spPr>
          <a:xfrm>
            <a:off x="10474325" y="6356350"/>
            <a:ext cx="587375" cy="586740"/>
          </a:xfrm>
          <a:prstGeom prst="rect">
            <a:avLst/>
          </a:prstGeom>
        </p:spPr>
      </p:pic>
      <p:pic>
        <p:nvPicPr>
          <p:cNvPr id="30" name="图片 29"/>
          <p:cNvPicPr>
            <a:picLocks noChangeAspect="1"/>
          </p:cNvPicPr>
          <p:nvPr userDrawn="1">
            <p:custDataLst>
              <p:tags r:id="rId29"/>
            </p:custDataLst>
          </p:nvPr>
        </p:nvPicPr>
        <p:blipFill>
          <a:blip r:embed="rId36"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31" name="图片 30" descr="PPT C Lego.png"/>
          <p:cNvPicPr>
            <a:picLocks noChangeAspect="1"/>
          </p:cNvPicPr>
          <p:nvPr userDrawn="1">
            <p:custDataLst>
              <p:tags r:id="rId30"/>
            </p:custDataLst>
          </p:nvPr>
        </p:nvPicPr>
        <p:blipFill rotWithShape="1">
          <a:blip r:embed="rId34" cstate="screen"/>
          <a:srcRect/>
          <a:stretch>
            <a:fillRect/>
          </a:stretch>
        </p:blipFill>
        <p:spPr>
          <a:xfrm>
            <a:off x="10902315" y="6370320"/>
            <a:ext cx="801370" cy="586740"/>
          </a:xfrm>
          <a:prstGeom prst="rect">
            <a:avLst/>
          </a:prstGeom>
        </p:spPr>
      </p:pic>
      <p:pic>
        <p:nvPicPr>
          <p:cNvPr id="32" name="图片 31" descr="PPT C-orange.png"/>
          <p:cNvPicPr>
            <a:picLocks noChangeAspect="1"/>
          </p:cNvPicPr>
          <p:nvPr userDrawn="1">
            <p:custDataLst>
              <p:tags r:id="rId31"/>
            </p:custDataLst>
          </p:nvPr>
        </p:nvPicPr>
        <p:blipFill>
          <a:blip r:embed="rId35" cstate="screen"/>
          <a:stretch>
            <a:fillRect/>
          </a:stretch>
        </p:blipFill>
        <p:spPr>
          <a:xfrm>
            <a:off x="10474325" y="6356350"/>
            <a:ext cx="587375" cy="586740"/>
          </a:xfrm>
          <a:prstGeom prst="rect">
            <a:avLst/>
          </a:prstGeom>
        </p:spPr>
      </p:pic>
      <p:pic>
        <p:nvPicPr>
          <p:cNvPr id="33" name="图片 32"/>
          <p:cNvPicPr>
            <a:picLocks noChangeAspect="1"/>
          </p:cNvPicPr>
          <p:nvPr userDrawn="1">
            <p:custDataLst>
              <p:tags r:id="rId32"/>
            </p:custDataLst>
          </p:nvPr>
        </p:nvPicPr>
        <p:blipFill>
          <a:blip r:embed="rId36"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目录页-1-5_6">
    <p:bg>
      <p:bgRef idx="1001">
        <a:schemeClr val="bg1"/>
      </p:bgRef>
    </p:bg>
    <p:spTree>
      <p:nvGrpSpPr>
        <p:cNvPr id="1" name=""/>
        <p:cNvGrpSpPr/>
        <p:nvPr/>
      </p:nvGrpSpPr>
      <p:grpSpPr>
        <a:xfrm>
          <a:off x="0" y="0"/>
          <a:ext cx="0" cy="0"/>
          <a:chOff x="0" y="0"/>
          <a:chExt cx="0" cy="0"/>
        </a:xfrm>
      </p:grpSpPr>
      <p:sp>
        <p:nvSpPr>
          <p:cNvPr id="6" name="副标题 5"/>
          <p:cNvSpPr>
            <a:spLocks noGrp="1"/>
          </p:cNvSpPr>
          <p:nvPr>
            <p:ph type="subTitle" idx="16386" hasCustomPrompt="1"/>
            <p:custDataLst>
              <p:tags r:id="rId1"/>
            </p:custDataLst>
          </p:nvPr>
        </p:nvSpPr>
        <p:spPr>
          <a:xfrm>
            <a:off x="761471" y="2667000"/>
            <a:ext cx="2363258" cy="457200"/>
          </a:xfrm>
          <a:noFill/>
        </p:spPr>
        <p:txBody>
          <a:bodyPr lIns="0" tIns="0" rIns="0" bIns="0" anchor="t">
            <a:normAutofit/>
          </a:bodyPr>
          <a:lstStyle>
            <a:lvl1pPr marL="0" indent="0" algn="ctr">
              <a:lnSpc>
                <a:spcPct val="125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
        <p:nvSpPr>
          <p:cNvPr id="7" name="标题 6"/>
          <p:cNvSpPr>
            <a:spLocks noGrp="1"/>
          </p:cNvSpPr>
          <p:nvPr>
            <p:ph type="ctrTitle" idx="16385" hasCustomPrompt="1"/>
            <p:custDataLst>
              <p:tags r:id="rId2"/>
            </p:custDataLst>
          </p:nvPr>
        </p:nvSpPr>
        <p:spPr>
          <a:xfrm>
            <a:off x="760942" y="3175000"/>
            <a:ext cx="2364317" cy="762000"/>
          </a:xfrm>
          <a:noFill/>
        </p:spPr>
        <p:txBody>
          <a:bodyPr lIns="0" tIns="0" rIns="0" bIns="0" anchor="t">
            <a:normAutofit/>
          </a:bodyPr>
          <a:lstStyle>
            <a:lvl1pPr marL="0" indent="0" algn="ctr">
              <a:lnSpc>
                <a:spcPct val="104000"/>
              </a:lnSpc>
              <a:spcBef>
                <a:spcPct val="0"/>
              </a:spcBef>
              <a:spcAft>
                <a:spcPct val="0"/>
              </a:spcAft>
              <a:buNone/>
              <a:defRPr sz="48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目录</a:t>
            </a:r>
          </a:p>
        </p:txBody>
      </p:sp>
      <p:sp>
        <p:nvSpPr>
          <p:cNvPr id="8" name="文本占位符 7"/>
          <p:cNvSpPr>
            <a:spLocks noGrp="1"/>
          </p:cNvSpPr>
          <p:nvPr>
            <p:ph type="body" idx="16388" hasCustomPrompt="1"/>
            <p:custDataLst>
              <p:tags r:id="rId3"/>
            </p:custDataLst>
          </p:nvPr>
        </p:nvSpPr>
        <p:spPr>
          <a:xfrm>
            <a:off x="40703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9" name="装饰  8"/>
          <p:cNvSpPr>
            <a:spLocks noGrp="1"/>
          </p:cNvSpPr>
          <p:nvPr>
            <p:ph type="body" idx="16399" hasCustomPrompt="1"/>
            <p:custDataLst>
              <p:tags r:id="rId4"/>
            </p:custDataLst>
          </p:nvPr>
        </p:nvSpPr>
        <p:spPr>
          <a:xfrm>
            <a:off x="48514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0" name="文本占位符 9"/>
          <p:cNvSpPr>
            <a:spLocks noGrp="1"/>
          </p:cNvSpPr>
          <p:nvPr>
            <p:ph type="body" idx="16387" hasCustomPrompt="1"/>
            <p:custDataLst>
              <p:tags r:id="rId5"/>
            </p:custDataLst>
          </p:nvPr>
        </p:nvSpPr>
        <p:spPr>
          <a:xfrm>
            <a:off x="50800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1" name="文本占位符 10"/>
          <p:cNvSpPr>
            <a:spLocks noGrp="1"/>
          </p:cNvSpPr>
          <p:nvPr>
            <p:ph type="body" idx="16390" hasCustomPrompt="1"/>
            <p:custDataLst>
              <p:tags r:id="rId6"/>
            </p:custDataLst>
          </p:nvPr>
        </p:nvSpPr>
        <p:spPr>
          <a:xfrm>
            <a:off x="7994650" y="14478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02</a:t>
            </a:r>
          </a:p>
        </p:txBody>
      </p:sp>
      <p:sp>
        <p:nvSpPr>
          <p:cNvPr id="12" name="装饰  1"/>
          <p:cNvSpPr>
            <a:spLocks noGrp="1"/>
          </p:cNvSpPr>
          <p:nvPr>
            <p:ph type="body" idx="16400" hasCustomPrompt="1"/>
            <p:custDataLst>
              <p:tags r:id="rId7"/>
            </p:custDataLst>
          </p:nvPr>
        </p:nvSpPr>
        <p:spPr>
          <a:xfrm>
            <a:off x="8775700" y="13716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3" name="文本占位符 12"/>
          <p:cNvSpPr>
            <a:spLocks noGrp="1"/>
          </p:cNvSpPr>
          <p:nvPr>
            <p:ph type="body" idx="16389" hasCustomPrompt="1"/>
            <p:custDataLst>
              <p:tags r:id="rId8"/>
            </p:custDataLst>
          </p:nvPr>
        </p:nvSpPr>
        <p:spPr>
          <a:xfrm>
            <a:off x="9004300" y="12954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4" name="文本占位符 13"/>
          <p:cNvSpPr>
            <a:spLocks noGrp="1"/>
          </p:cNvSpPr>
          <p:nvPr>
            <p:ph type="body" idx="16392" hasCustomPrompt="1"/>
            <p:custDataLst>
              <p:tags r:id="rId9"/>
            </p:custDataLst>
          </p:nvPr>
        </p:nvSpPr>
        <p:spPr>
          <a:xfrm>
            <a:off x="40703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03</a:t>
            </a:r>
          </a:p>
        </p:txBody>
      </p:sp>
      <p:sp>
        <p:nvSpPr>
          <p:cNvPr id="15" name="装饰  4"/>
          <p:cNvSpPr>
            <a:spLocks noGrp="1"/>
          </p:cNvSpPr>
          <p:nvPr>
            <p:ph type="body" idx="16401" hasCustomPrompt="1"/>
            <p:custDataLst>
              <p:tags r:id="rId10"/>
            </p:custDataLst>
          </p:nvPr>
        </p:nvSpPr>
        <p:spPr>
          <a:xfrm>
            <a:off x="48514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6" name="文本占位符 15"/>
          <p:cNvSpPr>
            <a:spLocks noGrp="1"/>
          </p:cNvSpPr>
          <p:nvPr>
            <p:ph type="body" idx="16391" hasCustomPrompt="1"/>
            <p:custDataLst>
              <p:tags r:id="rId11"/>
            </p:custDataLst>
          </p:nvPr>
        </p:nvSpPr>
        <p:spPr>
          <a:xfrm>
            <a:off x="50800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17" name="文本占位符 16"/>
          <p:cNvSpPr>
            <a:spLocks noGrp="1"/>
          </p:cNvSpPr>
          <p:nvPr>
            <p:ph type="body" idx="16394" hasCustomPrompt="1"/>
            <p:custDataLst>
              <p:tags r:id="rId12"/>
            </p:custDataLst>
          </p:nvPr>
        </p:nvSpPr>
        <p:spPr>
          <a:xfrm>
            <a:off x="7994650" y="31242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04</a:t>
            </a:r>
          </a:p>
        </p:txBody>
      </p:sp>
      <p:sp>
        <p:nvSpPr>
          <p:cNvPr id="18" name="装饰  7"/>
          <p:cNvSpPr>
            <a:spLocks noGrp="1"/>
          </p:cNvSpPr>
          <p:nvPr>
            <p:ph type="body" idx="16402" hasCustomPrompt="1"/>
            <p:custDataLst>
              <p:tags r:id="rId13"/>
            </p:custDataLst>
          </p:nvPr>
        </p:nvSpPr>
        <p:spPr>
          <a:xfrm>
            <a:off x="8775700" y="30480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9" name="文本占位符 18"/>
          <p:cNvSpPr>
            <a:spLocks noGrp="1"/>
          </p:cNvSpPr>
          <p:nvPr>
            <p:ph type="body" idx="16393" hasCustomPrompt="1"/>
            <p:custDataLst>
              <p:tags r:id="rId14"/>
            </p:custDataLst>
          </p:nvPr>
        </p:nvSpPr>
        <p:spPr>
          <a:xfrm>
            <a:off x="9004300" y="29718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20" name="文本占位符 19"/>
          <p:cNvSpPr>
            <a:spLocks noGrp="1"/>
          </p:cNvSpPr>
          <p:nvPr>
            <p:ph type="body" idx="16396" hasCustomPrompt="1"/>
            <p:custDataLst>
              <p:tags r:id="rId15"/>
            </p:custDataLst>
          </p:nvPr>
        </p:nvSpPr>
        <p:spPr>
          <a:xfrm>
            <a:off x="40703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05</a:t>
            </a:r>
          </a:p>
        </p:txBody>
      </p:sp>
      <p:sp>
        <p:nvSpPr>
          <p:cNvPr id="21" name="装饰  0"/>
          <p:cNvSpPr>
            <a:spLocks noGrp="1"/>
          </p:cNvSpPr>
          <p:nvPr>
            <p:ph type="body" idx="16403" hasCustomPrompt="1"/>
            <p:custDataLst>
              <p:tags r:id="rId16"/>
            </p:custDataLst>
          </p:nvPr>
        </p:nvSpPr>
        <p:spPr>
          <a:xfrm>
            <a:off x="48514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2" name="文本占位符 21"/>
          <p:cNvSpPr>
            <a:spLocks noGrp="1"/>
          </p:cNvSpPr>
          <p:nvPr>
            <p:ph type="body" idx="16395" hasCustomPrompt="1"/>
            <p:custDataLst>
              <p:tags r:id="rId17"/>
            </p:custDataLst>
          </p:nvPr>
        </p:nvSpPr>
        <p:spPr>
          <a:xfrm>
            <a:off x="50800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sp>
        <p:nvSpPr>
          <p:cNvPr id="23" name="文本占位符 22"/>
          <p:cNvSpPr>
            <a:spLocks noGrp="1"/>
          </p:cNvSpPr>
          <p:nvPr>
            <p:ph type="body" idx="16398" hasCustomPrompt="1"/>
            <p:custDataLst>
              <p:tags r:id="rId18"/>
            </p:custDataLst>
          </p:nvPr>
        </p:nvSpPr>
        <p:spPr>
          <a:xfrm>
            <a:off x="7994650" y="4800600"/>
            <a:ext cx="596900" cy="508000"/>
          </a:xfrm>
          <a:noFill/>
        </p:spPr>
        <p:txBody>
          <a:bodyPr wrap="none" lIns="0" tIns="0" rIns="0" bIns="0" anchor="ctr">
            <a:noAutofit/>
          </a:bodyPr>
          <a:lstStyle>
            <a:lvl1pPr marL="0" indent="0" algn="ctr">
              <a:lnSpc>
                <a:spcPct val="109000"/>
              </a:lnSpc>
              <a:spcBef>
                <a:spcPct val="0"/>
              </a:spcBef>
              <a:spcAft>
                <a:spcPct val="0"/>
              </a:spcAft>
              <a:buNone/>
              <a:defRPr sz="4000" b="0" spc="0">
                <a:solidFill>
                  <a:schemeClr val="accent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06</a:t>
            </a:r>
          </a:p>
        </p:txBody>
      </p:sp>
      <p:sp>
        <p:nvSpPr>
          <p:cNvPr id="24" name="装饰  3"/>
          <p:cNvSpPr>
            <a:spLocks noGrp="1"/>
          </p:cNvSpPr>
          <p:nvPr>
            <p:ph type="body" idx="16404" hasCustomPrompt="1"/>
            <p:custDataLst>
              <p:tags r:id="rId19"/>
            </p:custDataLst>
          </p:nvPr>
        </p:nvSpPr>
        <p:spPr>
          <a:xfrm>
            <a:off x="8775700" y="4724400"/>
            <a:ext cx="25400" cy="762000"/>
          </a:xfrm>
          <a:custGeom>
            <a:avLst/>
            <a:gdLst>
              <a:gd name="connisteX0" fmla="*/ 0 w 25400"/>
              <a:gd name="connsiteY0" fmla="*/ 12700 h 762000"/>
              <a:gd name="connisteX1" fmla="*/ 12700 w 25400"/>
              <a:gd name="connsiteY1" fmla="*/ 0 h 762000"/>
              <a:gd name="connisteX2" fmla="*/ 12700 w 25400"/>
              <a:gd name="connsiteY2" fmla="*/ 0 h 762000"/>
              <a:gd name="connisteX3" fmla="*/ 25400 w 25400"/>
              <a:gd name="connsiteY3" fmla="*/ 12700 h 762000"/>
              <a:gd name="connisteX4" fmla="*/ 25400 w 25400"/>
              <a:gd name="connsiteY4" fmla="*/ 749300 h 762000"/>
              <a:gd name="connisteX5" fmla="*/ 12700 w 25400"/>
              <a:gd name="connsiteY5" fmla="*/ 762000 h 762000"/>
              <a:gd name="connisteX6" fmla="*/ 12700 w 25400"/>
              <a:gd name="connsiteY6" fmla="*/ 762000 h 762000"/>
              <a:gd name="connisteX7" fmla="*/ 0 w 25400"/>
              <a:gd name="connsiteY7" fmla="*/ 749300 h 762000"/>
              <a:gd name="connisteX8" fmla="*/ 0 w 25400"/>
              <a:gd name="connsiteY8" fmla="*/ 12700 h 76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400" h="762000">
                <a:moveTo>
                  <a:pt x="0" y="12700"/>
                </a:moveTo>
                <a:cubicBezTo>
                  <a:pt x="0" y="5686"/>
                  <a:pt x="5686" y="0"/>
                  <a:pt x="12700" y="0"/>
                </a:cubicBezTo>
                <a:lnTo>
                  <a:pt x="12700" y="0"/>
                </a:lnTo>
                <a:cubicBezTo>
                  <a:pt x="19714" y="0"/>
                  <a:pt x="25400" y="5686"/>
                  <a:pt x="25400" y="12700"/>
                </a:cubicBezTo>
                <a:lnTo>
                  <a:pt x="25400" y="749300"/>
                </a:lnTo>
                <a:cubicBezTo>
                  <a:pt x="25400" y="756314"/>
                  <a:pt x="19714" y="762000"/>
                  <a:pt x="12700" y="762000"/>
                </a:cubicBezTo>
                <a:lnTo>
                  <a:pt x="12700" y="762000"/>
                </a:lnTo>
                <a:cubicBezTo>
                  <a:pt x="5686" y="762000"/>
                  <a:pt x="0" y="756314"/>
                  <a:pt x="0" y="749300"/>
                </a:cubicBezTo>
                <a:lnTo>
                  <a:pt x="0" y="12700"/>
                </a:lnTo>
                <a:close/>
              </a:path>
            </a:pathLst>
          </a:custGeom>
          <a:solidFill>
            <a:schemeClr val="accent1">
              <a:alpha val="50000"/>
            </a:schemeClr>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5" name="文本占位符 24"/>
          <p:cNvSpPr>
            <a:spLocks noGrp="1"/>
          </p:cNvSpPr>
          <p:nvPr>
            <p:ph type="body" idx="16397" hasCustomPrompt="1"/>
            <p:custDataLst>
              <p:tags r:id="rId20"/>
            </p:custDataLst>
          </p:nvPr>
        </p:nvSpPr>
        <p:spPr>
          <a:xfrm>
            <a:off x="9004300" y="4648200"/>
            <a:ext cx="2324100" cy="914400"/>
          </a:xfrm>
          <a:noFill/>
        </p:spPr>
        <p:txBody>
          <a:bodyPr lIns="0" tIns="0" rIns="0" bIns="0" anchor="ctr">
            <a:normAutofit/>
          </a:bodyPr>
          <a:lstStyle>
            <a:lvl1pPr marL="0" indent="0" algn="l">
              <a:lnSpc>
                <a:spcPct val="118000"/>
              </a:lnSpc>
              <a:spcBef>
                <a:spcPct val="0"/>
              </a:spcBef>
              <a:spcAft>
                <a:spcPct val="0"/>
              </a:spcAft>
              <a:buNone/>
              <a:defRPr sz="24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单击此处添加项标题</a:t>
            </a:r>
          </a:p>
        </p:txBody>
      </p:sp>
      <p:pic>
        <p:nvPicPr>
          <p:cNvPr id="2" name="图片 1" descr="PPT C Lego.png"/>
          <p:cNvPicPr>
            <a:picLocks noChangeAspect="1"/>
          </p:cNvPicPr>
          <p:nvPr userDrawn="1">
            <p:custDataLst>
              <p:tags r:id="rId21"/>
            </p:custDataLst>
          </p:nvPr>
        </p:nvPicPr>
        <p:blipFill rotWithShape="1">
          <a:blip r:embed="rId37" cstate="screen"/>
          <a:srcRect/>
          <a:stretch>
            <a:fillRect/>
          </a:stretch>
        </p:blipFill>
        <p:spPr>
          <a:xfrm>
            <a:off x="10902315" y="6370320"/>
            <a:ext cx="801370" cy="586740"/>
          </a:xfrm>
          <a:prstGeom prst="rect">
            <a:avLst/>
          </a:prstGeom>
        </p:spPr>
      </p:pic>
      <p:pic>
        <p:nvPicPr>
          <p:cNvPr id="3" name="图片 2" descr="PPT C-orange.png"/>
          <p:cNvPicPr>
            <a:picLocks noChangeAspect="1"/>
          </p:cNvPicPr>
          <p:nvPr userDrawn="1">
            <p:custDataLst>
              <p:tags r:id="rId22"/>
            </p:custDataLst>
          </p:nvPr>
        </p:nvPicPr>
        <p:blipFill>
          <a:blip r:embed="rId38" cstate="screen"/>
          <a:stretch>
            <a:fillRect/>
          </a:stretch>
        </p:blipFill>
        <p:spPr>
          <a:xfrm>
            <a:off x="10474325" y="6356350"/>
            <a:ext cx="587375" cy="586740"/>
          </a:xfrm>
          <a:prstGeom prst="rect">
            <a:avLst/>
          </a:prstGeom>
        </p:spPr>
      </p:pic>
      <p:pic>
        <p:nvPicPr>
          <p:cNvPr id="4" name="图片 3"/>
          <p:cNvPicPr>
            <a:picLocks noChangeAspect="1"/>
          </p:cNvPicPr>
          <p:nvPr userDrawn="1">
            <p:custDataLst>
              <p:tags r:id="rId23"/>
            </p:custDataLst>
          </p:nvPr>
        </p:nvPicPr>
        <p:blipFill>
          <a:blip r:embed="rId39"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5" name="图片 4" descr="PPT C Lego.png"/>
          <p:cNvPicPr>
            <a:picLocks noChangeAspect="1"/>
          </p:cNvPicPr>
          <p:nvPr userDrawn="1">
            <p:custDataLst>
              <p:tags r:id="rId24"/>
            </p:custDataLst>
          </p:nvPr>
        </p:nvPicPr>
        <p:blipFill rotWithShape="1">
          <a:blip r:embed="rId37" cstate="screen"/>
          <a:srcRect/>
          <a:stretch>
            <a:fillRect/>
          </a:stretch>
        </p:blipFill>
        <p:spPr>
          <a:xfrm>
            <a:off x="10902315" y="6370320"/>
            <a:ext cx="801370" cy="586740"/>
          </a:xfrm>
          <a:prstGeom prst="rect">
            <a:avLst/>
          </a:prstGeom>
        </p:spPr>
      </p:pic>
      <p:pic>
        <p:nvPicPr>
          <p:cNvPr id="26" name="图片 25" descr="PPT C-orange.png"/>
          <p:cNvPicPr>
            <a:picLocks noChangeAspect="1"/>
          </p:cNvPicPr>
          <p:nvPr userDrawn="1">
            <p:custDataLst>
              <p:tags r:id="rId25"/>
            </p:custDataLst>
          </p:nvPr>
        </p:nvPicPr>
        <p:blipFill>
          <a:blip r:embed="rId38" cstate="screen"/>
          <a:stretch>
            <a:fillRect/>
          </a:stretch>
        </p:blipFill>
        <p:spPr>
          <a:xfrm>
            <a:off x="10474325" y="6356350"/>
            <a:ext cx="587375" cy="586740"/>
          </a:xfrm>
          <a:prstGeom prst="rect">
            <a:avLst/>
          </a:prstGeom>
        </p:spPr>
      </p:pic>
      <p:pic>
        <p:nvPicPr>
          <p:cNvPr id="27" name="图片 26"/>
          <p:cNvPicPr>
            <a:picLocks noChangeAspect="1"/>
          </p:cNvPicPr>
          <p:nvPr userDrawn="1">
            <p:custDataLst>
              <p:tags r:id="rId26"/>
            </p:custDataLst>
          </p:nvPr>
        </p:nvPicPr>
        <p:blipFill>
          <a:blip r:embed="rId39"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28" name="图片 27" descr="PPT C Lego.png"/>
          <p:cNvPicPr>
            <a:picLocks noChangeAspect="1"/>
          </p:cNvPicPr>
          <p:nvPr userDrawn="1">
            <p:custDataLst>
              <p:tags r:id="rId27"/>
            </p:custDataLst>
          </p:nvPr>
        </p:nvPicPr>
        <p:blipFill rotWithShape="1">
          <a:blip r:embed="rId37" cstate="screen"/>
          <a:srcRect/>
          <a:stretch>
            <a:fillRect/>
          </a:stretch>
        </p:blipFill>
        <p:spPr>
          <a:xfrm>
            <a:off x="10902315" y="6370320"/>
            <a:ext cx="801370" cy="586740"/>
          </a:xfrm>
          <a:prstGeom prst="rect">
            <a:avLst/>
          </a:prstGeom>
        </p:spPr>
      </p:pic>
      <p:pic>
        <p:nvPicPr>
          <p:cNvPr id="29" name="图片 28" descr="PPT C-orange.png"/>
          <p:cNvPicPr>
            <a:picLocks noChangeAspect="1"/>
          </p:cNvPicPr>
          <p:nvPr userDrawn="1">
            <p:custDataLst>
              <p:tags r:id="rId28"/>
            </p:custDataLst>
          </p:nvPr>
        </p:nvPicPr>
        <p:blipFill>
          <a:blip r:embed="rId38" cstate="screen"/>
          <a:stretch>
            <a:fillRect/>
          </a:stretch>
        </p:blipFill>
        <p:spPr>
          <a:xfrm>
            <a:off x="10474325" y="6356350"/>
            <a:ext cx="587375" cy="586740"/>
          </a:xfrm>
          <a:prstGeom prst="rect">
            <a:avLst/>
          </a:prstGeom>
        </p:spPr>
      </p:pic>
      <p:pic>
        <p:nvPicPr>
          <p:cNvPr id="30" name="图片 29"/>
          <p:cNvPicPr>
            <a:picLocks noChangeAspect="1"/>
          </p:cNvPicPr>
          <p:nvPr userDrawn="1">
            <p:custDataLst>
              <p:tags r:id="rId29"/>
            </p:custDataLst>
          </p:nvPr>
        </p:nvPicPr>
        <p:blipFill>
          <a:blip r:embed="rId39"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31" name="图片 30" descr="PPT C Lego.png"/>
          <p:cNvPicPr>
            <a:picLocks noChangeAspect="1"/>
          </p:cNvPicPr>
          <p:nvPr userDrawn="1">
            <p:custDataLst>
              <p:tags r:id="rId30"/>
            </p:custDataLst>
          </p:nvPr>
        </p:nvPicPr>
        <p:blipFill rotWithShape="1">
          <a:blip r:embed="rId37" cstate="screen"/>
          <a:srcRect/>
          <a:stretch>
            <a:fillRect/>
          </a:stretch>
        </p:blipFill>
        <p:spPr>
          <a:xfrm>
            <a:off x="10902315" y="6370320"/>
            <a:ext cx="801370" cy="586740"/>
          </a:xfrm>
          <a:prstGeom prst="rect">
            <a:avLst/>
          </a:prstGeom>
        </p:spPr>
      </p:pic>
      <p:pic>
        <p:nvPicPr>
          <p:cNvPr id="32" name="图片 31" descr="PPT C-orange.png"/>
          <p:cNvPicPr>
            <a:picLocks noChangeAspect="1"/>
          </p:cNvPicPr>
          <p:nvPr userDrawn="1">
            <p:custDataLst>
              <p:tags r:id="rId31"/>
            </p:custDataLst>
          </p:nvPr>
        </p:nvPicPr>
        <p:blipFill>
          <a:blip r:embed="rId38" cstate="screen"/>
          <a:stretch>
            <a:fillRect/>
          </a:stretch>
        </p:blipFill>
        <p:spPr>
          <a:xfrm>
            <a:off x="10474325" y="6356350"/>
            <a:ext cx="587375" cy="586740"/>
          </a:xfrm>
          <a:prstGeom prst="rect">
            <a:avLst/>
          </a:prstGeom>
        </p:spPr>
      </p:pic>
      <p:pic>
        <p:nvPicPr>
          <p:cNvPr id="33" name="图片 32"/>
          <p:cNvPicPr>
            <a:picLocks noChangeAspect="1"/>
          </p:cNvPicPr>
          <p:nvPr userDrawn="1">
            <p:custDataLst>
              <p:tags r:id="rId32"/>
            </p:custDataLst>
          </p:nvPr>
        </p:nvPicPr>
        <p:blipFill>
          <a:blip r:embed="rId39"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pic>
        <p:nvPicPr>
          <p:cNvPr id="34" name="图片 33" descr="PPT C Lego.png"/>
          <p:cNvPicPr>
            <a:picLocks noChangeAspect="1"/>
          </p:cNvPicPr>
          <p:nvPr userDrawn="1">
            <p:custDataLst>
              <p:tags r:id="rId33"/>
            </p:custDataLst>
          </p:nvPr>
        </p:nvPicPr>
        <p:blipFill rotWithShape="1">
          <a:blip r:embed="rId37" cstate="screen"/>
          <a:srcRect/>
          <a:stretch>
            <a:fillRect/>
          </a:stretch>
        </p:blipFill>
        <p:spPr>
          <a:xfrm>
            <a:off x="10902315" y="6370320"/>
            <a:ext cx="801370" cy="586740"/>
          </a:xfrm>
          <a:prstGeom prst="rect">
            <a:avLst/>
          </a:prstGeom>
        </p:spPr>
      </p:pic>
      <p:pic>
        <p:nvPicPr>
          <p:cNvPr id="35" name="图片 34" descr="PPT C-orange.png"/>
          <p:cNvPicPr>
            <a:picLocks noChangeAspect="1"/>
          </p:cNvPicPr>
          <p:nvPr userDrawn="1">
            <p:custDataLst>
              <p:tags r:id="rId34"/>
            </p:custDataLst>
          </p:nvPr>
        </p:nvPicPr>
        <p:blipFill>
          <a:blip r:embed="rId38" cstate="screen"/>
          <a:stretch>
            <a:fillRect/>
          </a:stretch>
        </p:blipFill>
        <p:spPr>
          <a:xfrm>
            <a:off x="10474325" y="6356350"/>
            <a:ext cx="587375" cy="586740"/>
          </a:xfrm>
          <a:prstGeom prst="rect">
            <a:avLst/>
          </a:prstGeom>
        </p:spPr>
      </p:pic>
      <p:pic>
        <p:nvPicPr>
          <p:cNvPr id="36" name="图片 35"/>
          <p:cNvPicPr>
            <a:picLocks noChangeAspect="1"/>
          </p:cNvPicPr>
          <p:nvPr userDrawn="1">
            <p:custDataLst>
              <p:tags r:id="rId35"/>
            </p:custDataLst>
          </p:nvPr>
        </p:nvPicPr>
        <p:blipFill>
          <a:blip r:embed="rId39"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页-2_18">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7"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8"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装饰  9"/>
          <p:cNvSpPr>
            <a:spLocks noGrp="1"/>
          </p:cNvSpPr>
          <p:nvPr>
            <p:ph type="body" idx="16392" hasCustomPrompt="1"/>
            <p:custDataLst>
              <p:tags r:id="rId14"/>
            </p:custDataLst>
          </p:nvPr>
        </p:nvSpPr>
        <p:spPr>
          <a:xfrm>
            <a:off x="6096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图片占位符 10"/>
          <p:cNvSpPr>
            <a:spLocks noGrp="1"/>
          </p:cNvSpPr>
          <p:nvPr>
            <p:ph type="pic" idx="16393" hasCustomPrompt="1"/>
            <p:custDataLst>
              <p:tags r:id="rId15"/>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3" name="文本占位符 12"/>
          <p:cNvSpPr>
            <a:spLocks noGrp="1"/>
          </p:cNvSpPr>
          <p:nvPr>
            <p:ph type="body" idx="16386" hasCustomPrompt="1"/>
            <p:custDataLst>
              <p:tags r:id="rId16"/>
            </p:custDataLst>
          </p:nvPr>
        </p:nvSpPr>
        <p:spPr>
          <a:xfrm>
            <a:off x="914400" y="3759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19" name="文本占位符 18"/>
          <p:cNvSpPr>
            <a:spLocks noGrp="1"/>
          </p:cNvSpPr>
          <p:nvPr>
            <p:ph type="body" idx="16387" hasCustomPrompt="1"/>
            <p:custDataLst>
              <p:tags r:id="rId17"/>
            </p:custDataLst>
          </p:nvPr>
        </p:nvSpPr>
        <p:spPr>
          <a:xfrm>
            <a:off x="914400" y="42164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3" name="装饰  2"/>
          <p:cNvSpPr>
            <a:spLocks noGrp="1"/>
          </p:cNvSpPr>
          <p:nvPr>
            <p:ph type="body" idx="16394" hasCustomPrompt="1"/>
            <p:custDataLst>
              <p:tags r:id="rId18"/>
            </p:custDataLst>
          </p:nvPr>
        </p:nvSpPr>
        <p:spPr>
          <a:xfrm>
            <a:off x="43688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图片占位符 23"/>
          <p:cNvSpPr>
            <a:spLocks noGrp="1"/>
          </p:cNvSpPr>
          <p:nvPr>
            <p:ph type="pic" idx="16395" hasCustomPrompt="1"/>
            <p:custDataLst>
              <p:tags r:id="rId19"/>
            </p:custDataLst>
          </p:nvPr>
        </p:nvSpPr>
        <p:spPr>
          <a:xfrm>
            <a:off x="43688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5" name="文本占位符 24"/>
          <p:cNvSpPr>
            <a:spLocks noGrp="1"/>
          </p:cNvSpPr>
          <p:nvPr>
            <p:ph type="body" idx="16388" hasCustomPrompt="1"/>
            <p:custDataLst>
              <p:tags r:id="rId20"/>
            </p:custDataLst>
          </p:nvPr>
        </p:nvSpPr>
        <p:spPr>
          <a:xfrm>
            <a:off x="4673600" y="3759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rgbClr val="FFFFFF"/>
                </a:solidFill>
              </a:defRPr>
            </a:lvl1pPr>
          </a:lstStyle>
          <a:p>
            <a:pPr lvl="0"/>
            <a:r>
              <a:rPr lang="zh-CN" altLang="en-US"/>
              <a:t>单击添加项标题</a:t>
            </a:r>
          </a:p>
        </p:txBody>
      </p:sp>
      <p:sp>
        <p:nvSpPr>
          <p:cNvPr id="26" name="文本占位符 25"/>
          <p:cNvSpPr>
            <a:spLocks noGrp="1"/>
          </p:cNvSpPr>
          <p:nvPr>
            <p:ph type="body" idx="16389" hasCustomPrompt="1"/>
            <p:custDataLst>
              <p:tags r:id="rId21"/>
            </p:custDataLst>
          </p:nvPr>
        </p:nvSpPr>
        <p:spPr>
          <a:xfrm>
            <a:off x="4673600" y="42164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rgbClr val="FFFFFF"/>
                </a:solidFill>
              </a:defRPr>
            </a:lvl1pPr>
          </a:lstStyle>
          <a:p>
            <a:pPr lvl="0"/>
            <a:r>
              <a:rPr lang="zh-CN" altLang="en-US"/>
              <a:t>单击此处添加项正文</a:t>
            </a:r>
          </a:p>
        </p:txBody>
      </p:sp>
      <p:sp>
        <p:nvSpPr>
          <p:cNvPr id="27" name="装饰  6"/>
          <p:cNvSpPr>
            <a:spLocks noGrp="1"/>
          </p:cNvSpPr>
          <p:nvPr>
            <p:ph type="body" idx="16396" hasCustomPrompt="1"/>
            <p:custDataLst>
              <p:tags r:id="rId22"/>
            </p:custDataLst>
          </p:nvPr>
        </p:nvSpPr>
        <p:spPr>
          <a:xfrm>
            <a:off x="8128000" y="3556000"/>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8" name="图片占位符 27"/>
          <p:cNvSpPr>
            <a:spLocks noGrp="1"/>
          </p:cNvSpPr>
          <p:nvPr>
            <p:ph type="pic" idx="16397" hasCustomPrompt="1"/>
            <p:custDataLst>
              <p:tags r:id="rId23"/>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9" name="文本占位符 28"/>
          <p:cNvSpPr>
            <a:spLocks noGrp="1"/>
          </p:cNvSpPr>
          <p:nvPr>
            <p:ph type="body" idx="16390" hasCustomPrompt="1"/>
            <p:custDataLst>
              <p:tags r:id="rId24"/>
            </p:custDataLst>
          </p:nvPr>
        </p:nvSpPr>
        <p:spPr>
          <a:xfrm>
            <a:off x="8432800" y="3759200"/>
            <a:ext cx="2844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单击添加项标题</a:t>
            </a:r>
          </a:p>
        </p:txBody>
      </p:sp>
      <p:sp>
        <p:nvSpPr>
          <p:cNvPr id="30" name="文本占位符 29"/>
          <p:cNvSpPr>
            <a:spLocks noGrp="1"/>
          </p:cNvSpPr>
          <p:nvPr>
            <p:ph type="body" idx="16391" hasCustomPrompt="1"/>
            <p:custDataLst>
              <p:tags r:id="rId25"/>
            </p:custDataLst>
          </p:nvPr>
        </p:nvSpPr>
        <p:spPr>
          <a:xfrm>
            <a:off x="8432800" y="4216400"/>
            <a:ext cx="28448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E0D2B114-6B01-C2AE-32ED-2AE5C7D62A91}"/>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079D5CB-D6DF-88B5-FB4A-265072DEE164}"/>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rcRect l="19370" b="19370"/>
          <a:stretch>
            <a:fillRect/>
          </a:stretch>
        </p:blipFill>
        <p:spPr>
          <a:xfrm flipH="1">
            <a:off x="0" y="0"/>
            <a:ext cx="12192000" cy="6858000"/>
          </a:xfrm>
          <a:prstGeom prst="rect">
            <a:avLst/>
          </a:prstGeom>
        </p:spPr>
      </p:pic>
    </p:spTree>
    <p:extLst>
      <p:ext uri="{BB962C8B-B14F-4D97-AF65-F5344CB8AC3E}">
        <p14:creationId xmlns:p14="http://schemas.microsoft.com/office/powerpoint/2010/main" val="316952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pic>
        <p:nvPicPr>
          <p:cNvPr id="20" name="图片 19" descr="PPT C Lego.png"/>
          <p:cNvPicPr>
            <a:picLocks noChangeAspect="1"/>
          </p:cNvPicPr>
          <p:nvPr userDrawn="1">
            <p:custDataLst>
              <p:tags r:id="rId1"/>
            </p:custDataLst>
          </p:nvPr>
        </p:nvPicPr>
        <p:blipFill rotWithShape="1">
          <a:blip r:embed="rId7"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2"/>
            </p:custDataLst>
          </p:nvPr>
        </p:nvPicPr>
        <p:blipFill>
          <a:blip r:embed="rId8"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8" name="文本占位符 7"/>
          <p:cNvSpPr>
            <a:spLocks noGrp="1"/>
          </p:cNvSpPr>
          <p:nvPr>
            <p:ph type="body" idx="16386" hasCustomPrompt="1"/>
            <p:custDataLst>
              <p:tags r:id="rId4"/>
            </p:custDataLst>
          </p:nvPr>
        </p:nvSpPr>
        <p:spPr>
          <a:xfrm>
            <a:off x="5332413" y="1905000"/>
            <a:ext cx="1527175" cy="1524000"/>
          </a:xfrm>
          <a:noFill/>
        </p:spPr>
        <p:txBody>
          <a:bodyPr lIns="0" tIns="0" rIns="0" bIns="0" anchor="ctr">
            <a:normAutofit/>
          </a:bodyPr>
          <a:lstStyle>
            <a:lvl1pPr marL="0" indent="0" algn="ctr">
              <a:lnSpc>
                <a:spcPct val="109000"/>
              </a:lnSpc>
              <a:spcBef>
                <a:spcPct val="0"/>
              </a:spcBef>
              <a:spcAft>
                <a:spcPct val="0"/>
              </a:spcAft>
              <a:buNone/>
              <a:defRPr sz="7200" b="1"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pPr lvl="0"/>
            <a:r>
              <a:rPr lang="zh-CN" altLang="en-US"/>
              <a:t>01</a:t>
            </a:r>
          </a:p>
        </p:txBody>
      </p:sp>
      <p:sp>
        <p:nvSpPr>
          <p:cNvPr id="7" name="标题 6"/>
          <p:cNvSpPr>
            <a:spLocks noGrp="1"/>
          </p:cNvSpPr>
          <p:nvPr>
            <p:ph type="ctrTitle" idx="16385" hasCustomPrompt="1"/>
            <p:custDataLst>
              <p:tags r:id="rId5"/>
            </p:custDataLst>
          </p:nvPr>
        </p:nvSpPr>
        <p:spPr>
          <a:xfrm>
            <a:off x="1903942" y="3530600"/>
            <a:ext cx="8384117" cy="1524000"/>
          </a:xfrm>
          <a:noFill/>
        </p:spPr>
        <p:txBody>
          <a:bodyPr lIns="0" tIns="0" rIns="0" bIns="0" anchor="t">
            <a:normAutofit/>
          </a:bodyPr>
          <a:lstStyle>
            <a:lvl1pPr marL="0" indent="0" algn="ctr">
              <a:lnSpc>
                <a:spcPct val="104000"/>
              </a:lnSpc>
              <a:spcBef>
                <a:spcPct val="0"/>
              </a:spcBef>
              <a:spcAft>
                <a:spcPct val="0"/>
              </a:spcAft>
              <a:buNone/>
              <a:defRPr sz="4800" b="0" spc="0">
                <a:solidFill>
                  <a:schemeClr val="tx1"/>
                </a:solidFill>
                <a:latin typeface="Microsoft YaHei UI" panose="020B0503020204020204" charset="-122"/>
                <a:ea typeface="Microsoft YaHei UI" panose="020B0503020204020204" charset="-122"/>
                <a:cs typeface="Microsoft YaHei UI" panose="020B0503020204020204" charset="-122"/>
              </a:defRPr>
            </a:lvl1pPr>
          </a:lstStyle>
          <a:p>
            <a:r>
              <a:rPr lang="zh-CN" altLang="en-US"/>
              <a:t>单击此处添加章节标题</a:t>
            </a:r>
          </a:p>
        </p:txBody>
      </p:sp>
      <p:pic>
        <p:nvPicPr>
          <p:cNvPr id="2" name="图片 1" descr="徽标&#10;&#10;AI 生成的内容可能不正确。">
            <a:extLst>
              <a:ext uri="{FF2B5EF4-FFF2-40B4-BE49-F238E27FC236}">
                <a16:creationId xmlns:a16="http://schemas.microsoft.com/office/drawing/2014/main" id="{F6F6E3F6-09C3-91D6-8BBD-CC4E0C5B7BC3}"/>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单圆角 8">
            <a:extLst>
              <a:ext uri="{FF2B5EF4-FFF2-40B4-BE49-F238E27FC236}">
                <a16:creationId xmlns:a16="http://schemas.microsoft.com/office/drawing/2014/main" id="{34A19FC7-C073-501D-931F-C1365943B62A}"/>
              </a:ext>
            </a:extLst>
          </p:cNvPr>
          <p:cNvSpPr/>
          <p:nvPr userDrawn="1"/>
        </p:nvSpPr>
        <p:spPr>
          <a:xfrm flipV="1">
            <a:off x="0" y="-4"/>
            <a:ext cx="12192000" cy="6858003"/>
          </a:xfrm>
          <a:prstGeom prst="round1Rect">
            <a:avLst>
              <a:gd name="adj" fmla="val 0"/>
            </a:avLst>
          </a:pr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黑体" panose="02010609060101010101" charset="-122"/>
              <a:ea typeface="黑体" panose="02010609060101010101" charset="-122"/>
            </a:endParaRPr>
          </a:p>
        </p:txBody>
      </p:sp>
      <p:sp>
        <p:nvSpPr>
          <p:cNvPr id="7" name="矩形: 单圆角 17">
            <a:extLst>
              <a:ext uri="{FF2B5EF4-FFF2-40B4-BE49-F238E27FC236}">
                <a16:creationId xmlns:a16="http://schemas.microsoft.com/office/drawing/2014/main" id="{AC4D0E02-A3F7-63D5-5972-F4CA4EC58630}"/>
              </a:ext>
            </a:extLst>
          </p:cNvPr>
          <p:cNvSpPr/>
          <p:nvPr userDrawn="1"/>
        </p:nvSpPr>
        <p:spPr>
          <a:xfrm flipV="1">
            <a:off x="0" y="-2"/>
            <a:ext cx="12192000" cy="7376986"/>
          </a:xfrm>
          <a:prstGeom prst="rect">
            <a:avLst/>
          </a:prstGeom>
          <a:blipFill dpi="0" rotWithShape="0">
            <a:blip r:embed="rId3">
              <a:alphaModFix amt="10000"/>
            </a:blip>
            <a:srcRect/>
            <a:stretch>
              <a:fillRect l="-1000" t="-23000" r="-1000" b="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黑体" panose="02010609060101010101" charset="-122"/>
              <a:ea typeface="黑体" panose="02010609060101010101" charset="-122"/>
            </a:endParaRPr>
          </a:p>
        </p:txBody>
      </p:sp>
      <p:pic>
        <p:nvPicPr>
          <p:cNvPr id="9" name="图片 8">
            <a:extLst>
              <a:ext uri="{FF2B5EF4-FFF2-40B4-BE49-F238E27FC236}">
                <a16:creationId xmlns:a16="http://schemas.microsoft.com/office/drawing/2014/main" id="{4B3E2C94-1362-2EFB-EFC4-145CAB9D93F0}"/>
              </a:ext>
            </a:extLst>
          </p:cNvPr>
          <p:cNvPicPr>
            <a:picLocks noChangeAspect="1"/>
          </p:cNvPicPr>
          <p:nvPr userDrawn="1">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542011" y="412797"/>
            <a:ext cx="1297864" cy="393313"/>
          </a:xfrm>
          <a:prstGeom prst="rect">
            <a:avLst/>
          </a:prstGeom>
        </p:spPr>
      </p:pic>
      <p:pic>
        <p:nvPicPr>
          <p:cNvPr id="10" name="图片 9" descr="卡通画&#10;&#10;AI 生成的内容可能不正确。">
            <a:extLst>
              <a:ext uri="{FF2B5EF4-FFF2-40B4-BE49-F238E27FC236}">
                <a16:creationId xmlns:a16="http://schemas.microsoft.com/office/drawing/2014/main" id="{D81CE587-A6AD-A741-B338-4EEFAAD13A59}"/>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027350" y="420659"/>
            <a:ext cx="2289801" cy="325198"/>
          </a:xfrm>
          <a:prstGeom prst="rect">
            <a:avLst/>
          </a:prstGeom>
        </p:spPr>
      </p:pic>
      <p:pic>
        <p:nvPicPr>
          <p:cNvPr id="11" name="图片 10">
            <a:extLst>
              <a:ext uri="{FF2B5EF4-FFF2-40B4-BE49-F238E27FC236}">
                <a16:creationId xmlns:a16="http://schemas.microsoft.com/office/drawing/2014/main" id="{8D1DB385-0C85-E7D6-2DDC-5BA42486964C}"/>
              </a:ext>
            </a:extLst>
          </p:cNvPr>
          <p:cNvPicPr>
            <a:picLocks noChangeAspect="1"/>
          </p:cNvPicPr>
          <p:nvPr userDrawn="1"/>
        </p:nvPicPr>
        <p:blipFill>
          <a:blip r:embed="rId6" cstate="print">
            <a:alphaModFix amt="29000"/>
            <a:extLst>
              <a:ext uri="{28A0092B-C50C-407E-A947-70E740481C1C}">
                <a14:useLocalDpi xmlns:a14="http://schemas.microsoft.com/office/drawing/2010/main" val="0"/>
              </a:ext>
            </a:extLst>
          </a:blip>
          <a:stretch>
            <a:fillRect/>
          </a:stretch>
        </p:blipFill>
        <p:spPr>
          <a:xfrm>
            <a:off x="5817476" y="3120938"/>
            <a:ext cx="6652887" cy="3713239"/>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079D5CB-D6DF-88B5-FB4A-265072DEE164}"/>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rcRect l="19370" b="19370"/>
          <a:stretch>
            <a:fillRect/>
          </a:stretch>
        </p:blipFill>
        <p:spPr>
          <a:xfrm flipH="1">
            <a:off x="0" y="0"/>
            <a:ext cx="12192000" cy="6858000"/>
          </a:xfrm>
          <a:prstGeom prst="rect">
            <a:avLst/>
          </a:prstGeom>
        </p:spPr>
      </p:pic>
      <p:sp>
        <p:nvSpPr>
          <p:cNvPr id="2" name="任意多边形: 形状 254">
            <a:extLst>
              <a:ext uri="{FF2B5EF4-FFF2-40B4-BE49-F238E27FC236}">
                <a16:creationId xmlns:a16="http://schemas.microsoft.com/office/drawing/2014/main" id="{DCE87136-300D-9EC8-A23E-6419806EBAB0}"/>
              </a:ext>
            </a:extLst>
          </p:cNvPr>
          <p:cNvSpPr/>
          <p:nvPr userDrawn="1"/>
        </p:nvSpPr>
        <p:spPr>
          <a:xfrm>
            <a:off x="0" y="6227925"/>
            <a:ext cx="12192000" cy="630073"/>
          </a:xfrm>
          <a:custGeom>
            <a:avLst/>
            <a:gdLst>
              <a:gd name="connsiteX0" fmla="*/ 12192000 w 12192000"/>
              <a:gd name="connsiteY0" fmla="*/ 0 h 823592"/>
              <a:gd name="connsiteX1" fmla="*/ 12192000 w 12192000"/>
              <a:gd name="connsiteY1" fmla="*/ 823592 h 823592"/>
              <a:gd name="connsiteX2" fmla="*/ 0 w 12192000"/>
              <a:gd name="connsiteY2" fmla="*/ 823592 h 823592"/>
              <a:gd name="connsiteX3" fmla="*/ 0 w 12192000"/>
              <a:gd name="connsiteY3" fmla="*/ 602517 h 823592"/>
              <a:gd name="connsiteX4" fmla="*/ 27690 w 12192000"/>
              <a:gd name="connsiteY4" fmla="*/ 610941 h 823592"/>
              <a:gd name="connsiteX5" fmla="*/ 116123 w 12192000"/>
              <a:gd name="connsiteY5" fmla="*/ 633294 h 823592"/>
              <a:gd name="connsiteX6" fmla="*/ 171792 w 12192000"/>
              <a:gd name="connsiteY6" fmla="*/ 633294 h 823592"/>
              <a:gd name="connsiteX7" fmla="*/ 366630 w 12192000"/>
              <a:gd name="connsiteY7" fmla="*/ 659935 h 823592"/>
              <a:gd name="connsiteX8" fmla="*/ 539201 w 12192000"/>
              <a:gd name="connsiteY8" fmla="*/ 652323 h 823592"/>
              <a:gd name="connsiteX9" fmla="*/ 4035167 w 12192000"/>
              <a:gd name="connsiteY9" fmla="*/ 194288 h 823592"/>
              <a:gd name="connsiteX10" fmla="*/ 8327186 w 12192000"/>
              <a:gd name="connsiteY10" fmla="*/ 559992 h 823592"/>
              <a:gd name="connsiteX11" fmla="*/ 10691229 w 12192000"/>
              <a:gd name="connsiteY11" fmla="*/ 467660 h 823592"/>
              <a:gd name="connsiteX12" fmla="*/ 12086839 w 12192000"/>
              <a:gd name="connsiteY12" fmla="*/ 47357 h 8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823592">
                <a:moveTo>
                  <a:pt x="12192000" y="0"/>
                </a:moveTo>
                <a:lnTo>
                  <a:pt x="12192000" y="823592"/>
                </a:lnTo>
                <a:lnTo>
                  <a:pt x="0" y="823592"/>
                </a:lnTo>
                <a:lnTo>
                  <a:pt x="0" y="602517"/>
                </a:lnTo>
                <a:lnTo>
                  <a:pt x="27690" y="610941"/>
                </a:lnTo>
                <a:cubicBezTo>
                  <a:pt x="63412" y="621252"/>
                  <a:pt x="93508" y="629091"/>
                  <a:pt x="116123" y="633294"/>
                </a:cubicBezTo>
                <a:cubicBezTo>
                  <a:pt x="297045" y="666913"/>
                  <a:pt x="137463" y="630122"/>
                  <a:pt x="171792" y="633294"/>
                </a:cubicBezTo>
                <a:cubicBezTo>
                  <a:pt x="206120" y="636465"/>
                  <a:pt x="305396" y="656764"/>
                  <a:pt x="366630" y="659935"/>
                </a:cubicBezTo>
                <a:cubicBezTo>
                  <a:pt x="427865" y="663107"/>
                  <a:pt x="539201" y="652323"/>
                  <a:pt x="539201" y="652323"/>
                </a:cubicBezTo>
                <a:cubicBezTo>
                  <a:pt x="1150624" y="587621"/>
                  <a:pt x="2737169" y="209677"/>
                  <a:pt x="4035167" y="194288"/>
                </a:cubicBezTo>
                <a:cubicBezTo>
                  <a:pt x="5333164" y="178900"/>
                  <a:pt x="7217843" y="514430"/>
                  <a:pt x="8327186" y="559992"/>
                </a:cubicBezTo>
                <a:cubicBezTo>
                  <a:pt x="9436530" y="605553"/>
                  <a:pt x="9989036" y="588221"/>
                  <a:pt x="10691229" y="467660"/>
                </a:cubicBezTo>
                <a:cubicBezTo>
                  <a:pt x="11217874" y="377239"/>
                  <a:pt x="11643576" y="239610"/>
                  <a:pt x="12086839" y="47357"/>
                </a:cubicBezTo>
                <a:close/>
              </a:path>
            </a:pathLst>
          </a:cu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algn="ctr"/>
            <a:endParaRPr lang="zh-CN" altLang="en-US" kern="0">
              <a:solidFill>
                <a:prstClr val="white"/>
              </a:solidFill>
              <a:ea typeface="MiSans Normal" pitchFamily="2" charset="-122"/>
            </a:endParaRPr>
          </a:p>
        </p:txBody>
      </p:sp>
      <p:sp>
        <p:nvSpPr>
          <p:cNvPr id="3" name="任意多边形: 形状 255">
            <a:extLst>
              <a:ext uri="{FF2B5EF4-FFF2-40B4-BE49-F238E27FC236}">
                <a16:creationId xmlns:a16="http://schemas.microsoft.com/office/drawing/2014/main" id="{112BE19D-7B57-BDDF-5D29-F804DD818F08}"/>
              </a:ext>
            </a:extLst>
          </p:cNvPr>
          <p:cNvSpPr/>
          <p:nvPr userDrawn="1"/>
        </p:nvSpPr>
        <p:spPr>
          <a:xfrm>
            <a:off x="0" y="6491269"/>
            <a:ext cx="12192000" cy="366732"/>
          </a:xfrm>
          <a:custGeom>
            <a:avLst/>
            <a:gdLst>
              <a:gd name="connsiteX0" fmla="*/ 2286000 w 12192000"/>
              <a:gd name="connsiteY0" fmla="*/ 1993 h 728662"/>
              <a:gd name="connsiteX1" fmla="*/ 12192000 w 12192000"/>
              <a:gd name="connsiteY1" fmla="*/ 189800 h 728662"/>
              <a:gd name="connsiteX2" fmla="*/ 12192000 w 12192000"/>
              <a:gd name="connsiteY2" fmla="*/ 728662 h 728662"/>
              <a:gd name="connsiteX3" fmla="*/ 0 w 12192000"/>
              <a:gd name="connsiteY3" fmla="*/ 728662 h 728662"/>
              <a:gd name="connsiteX4" fmla="*/ 0 w 12192000"/>
              <a:gd name="connsiteY4" fmla="*/ 189800 h 728662"/>
              <a:gd name="connsiteX5" fmla="*/ 2286000 w 12192000"/>
              <a:gd name="connsiteY5" fmla="*/ 1993 h 72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728662">
                <a:moveTo>
                  <a:pt x="2286000" y="1993"/>
                </a:moveTo>
                <a:cubicBezTo>
                  <a:pt x="5588000" y="-43916"/>
                  <a:pt x="8890000" y="724008"/>
                  <a:pt x="12192000" y="189800"/>
                </a:cubicBezTo>
                <a:lnTo>
                  <a:pt x="12192000" y="728662"/>
                </a:lnTo>
                <a:lnTo>
                  <a:pt x="0" y="728662"/>
                </a:lnTo>
                <a:lnTo>
                  <a:pt x="0" y="189800"/>
                </a:lnTo>
                <a:cubicBezTo>
                  <a:pt x="762000" y="66522"/>
                  <a:pt x="1524000" y="12587"/>
                  <a:pt x="2286000" y="1993"/>
                </a:cubicBezTo>
                <a:close/>
              </a:path>
            </a:pathLst>
          </a:cu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黑体" panose="02010609060101010101" charset="-122"/>
              <a:ea typeface="黑体" panose="02010609060101010101" charset="-122"/>
            </a:endParaRPr>
          </a:p>
        </p:txBody>
      </p:sp>
    </p:spTree>
    <p:extLst>
      <p:ext uri="{BB962C8B-B14F-4D97-AF65-F5344CB8AC3E}">
        <p14:creationId xmlns:p14="http://schemas.microsoft.com/office/powerpoint/2010/main" val="14405815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页-10007_29">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5"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6"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文本占位符 9"/>
          <p:cNvSpPr>
            <a:spLocks noGrp="1"/>
          </p:cNvSpPr>
          <p:nvPr>
            <p:ph type="body" idx="16386" hasCustomPrompt="1"/>
            <p:custDataLst>
              <p:tags r:id="rId14"/>
            </p:custDataLst>
          </p:nvPr>
        </p:nvSpPr>
        <p:spPr>
          <a:xfrm>
            <a:off x="609600" y="1574800"/>
            <a:ext cx="3352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1" name="文本占位符 10"/>
          <p:cNvSpPr>
            <a:spLocks noGrp="1"/>
          </p:cNvSpPr>
          <p:nvPr>
            <p:ph type="body" idx="16387" hasCustomPrompt="1"/>
            <p:custDataLst>
              <p:tags r:id="rId15"/>
            </p:custDataLst>
          </p:nvPr>
        </p:nvSpPr>
        <p:spPr>
          <a:xfrm>
            <a:off x="609600" y="2133600"/>
            <a:ext cx="3352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3" name="文本占位符 12"/>
          <p:cNvSpPr>
            <a:spLocks noGrp="1"/>
          </p:cNvSpPr>
          <p:nvPr>
            <p:ph type="body" idx="16388" hasCustomPrompt="1"/>
            <p:custDataLst>
              <p:tags r:id="rId16"/>
            </p:custDataLst>
          </p:nvPr>
        </p:nvSpPr>
        <p:spPr>
          <a:xfrm>
            <a:off x="4419600" y="1574800"/>
            <a:ext cx="3352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9" name="文本占位符 18"/>
          <p:cNvSpPr>
            <a:spLocks noGrp="1"/>
          </p:cNvSpPr>
          <p:nvPr>
            <p:ph type="body" idx="16389" hasCustomPrompt="1"/>
            <p:custDataLst>
              <p:tags r:id="rId17"/>
            </p:custDataLst>
          </p:nvPr>
        </p:nvSpPr>
        <p:spPr>
          <a:xfrm>
            <a:off x="4419600" y="2133600"/>
            <a:ext cx="3352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3" name="文本占位符 22"/>
          <p:cNvSpPr>
            <a:spLocks noGrp="1"/>
          </p:cNvSpPr>
          <p:nvPr>
            <p:ph type="body" idx="16390" hasCustomPrompt="1"/>
            <p:custDataLst>
              <p:tags r:id="rId18"/>
            </p:custDataLst>
          </p:nvPr>
        </p:nvSpPr>
        <p:spPr>
          <a:xfrm>
            <a:off x="8229600" y="1574800"/>
            <a:ext cx="3352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4" name="文本占位符 23"/>
          <p:cNvSpPr>
            <a:spLocks noGrp="1"/>
          </p:cNvSpPr>
          <p:nvPr>
            <p:ph type="body" idx="16391" hasCustomPrompt="1"/>
            <p:custDataLst>
              <p:tags r:id="rId19"/>
            </p:custDataLst>
          </p:nvPr>
        </p:nvSpPr>
        <p:spPr>
          <a:xfrm>
            <a:off x="8229600" y="2133600"/>
            <a:ext cx="3352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5" name="文本占位符 24"/>
          <p:cNvSpPr>
            <a:spLocks noGrp="1"/>
          </p:cNvSpPr>
          <p:nvPr>
            <p:ph type="body" idx="16392" hasCustomPrompt="1"/>
            <p:custDataLst>
              <p:tags r:id="rId20"/>
            </p:custDataLst>
          </p:nvPr>
        </p:nvSpPr>
        <p:spPr>
          <a:xfrm>
            <a:off x="609600" y="4114800"/>
            <a:ext cx="3352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6" name="文本占位符 25"/>
          <p:cNvSpPr>
            <a:spLocks noGrp="1"/>
          </p:cNvSpPr>
          <p:nvPr>
            <p:ph type="body" idx="16393" hasCustomPrompt="1"/>
            <p:custDataLst>
              <p:tags r:id="rId21"/>
            </p:custDataLst>
          </p:nvPr>
        </p:nvSpPr>
        <p:spPr>
          <a:xfrm>
            <a:off x="609600" y="4673600"/>
            <a:ext cx="3352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7" name="文本占位符 26"/>
          <p:cNvSpPr>
            <a:spLocks noGrp="1"/>
          </p:cNvSpPr>
          <p:nvPr>
            <p:ph type="body" idx="16394" hasCustomPrompt="1"/>
            <p:custDataLst>
              <p:tags r:id="rId22"/>
            </p:custDataLst>
          </p:nvPr>
        </p:nvSpPr>
        <p:spPr>
          <a:xfrm>
            <a:off x="4419600" y="4114800"/>
            <a:ext cx="33528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8" name="文本占位符 27"/>
          <p:cNvSpPr>
            <a:spLocks noGrp="1"/>
          </p:cNvSpPr>
          <p:nvPr>
            <p:ph type="body" idx="16395" hasCustomPrompt="1"/>
            <p:custDataLst>
              <p:tags r:id="rId23"/>
            </p:custDataLst>
          </p:nvPr>
        </p:nvSpPr>
        <p:spPr>
          <a:xfrm>
            <a:off x="4419600" y="4673600"/>
            <a:ext cx="3352800" cy="15240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7E6681F2-23FE-D2C3-4BFD-BBEEC3FC2178}"/>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48_18">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31"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32"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3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装饰  9"/>
          <p:cNvSpPr>
            <a:spLocks noGrp="1"/>
          </p:cNvSpPr>
          <p:nvPr>
            <p:ph type="body" idx="16394" hasCustomPrompt="1"/>
            <p:custDataLst>
              <p:tags r:id="rId14"/>
            </p:custDataLst>
          </p:nvPr>
        </p:nvSpPr>
        <p:spPr>
          <a:xfrm>
            <a:off x="609600" y="1524000"/>
            <a:ext cx="2514600" cy="4724400"/>
          </a:xfrm>
          <a:custGeom>
            <a:avLst/>
            <a:gdLst>
              <a:gd name="connisteX0" fmla="*/ 0 w 2514600"/>
              <a:gd name="connsiteY0" fmla="*/ 203200 h 4724400"/>
              <a:gd name="connisteX1" fmla="*/ 203200 w 2514600"/>
              <a:gd name="connsiteY1" fmla="*/ 0 h 4724400"/>
              <a:gd name="connisteX2" fmla="*/ 2311400 w 2514600"/>
              <a:gd name="connsiteY2" fmla="*/ 0 h 4724400"/>
              <a:gd name="connisteX3" fmla="*/ 2514600 w 2514600"/>
              <a:gd name="connsiteY3" fmla="*/ 203200 h 4724400"/>
              <a:gd name="connisteX4" fmla="*/ 2514600 w 2514600"/>
              <a:gd name="connsiteY4" fmla="*/ 4521200 h 4724400"/>
              <a:gd name="connisteX5" fmla="*/ 2311400 w 2514600"/>
              <a:gd name="connsiteY5" fmla="*/ 4724400 h 4724400"/>
              <a:gd name="connisteX6" fmla="*/ 203200 w 2514600"/>
              <a:gd name="connsiteY6" fmla="*/ 4724400 h 4724400"/>
              <a:gd name="connisteX7" fmla="*/ 0 w 2514600"/>
              <a:gd name="connsiteY7" fmla="*/ 4521200 h 4724400"/>
              <a:gd name="connisteX8" fmla="*/ 0 w 25146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14600" h="4724400">
                <a:moveTo>
                  <a:pt x="0" y="203200"/>
                </a:moveTo>
                <a:cubicBezTo>
                  <a:pt x="0" y="90976"/>
                  <a:pt x="90976" y="0"/>
                  <a:pt x="203200" y="0"/>
                </a:cubicBezTo>
                <a:lnTo>
                  <a:pt x="2311400" y="0"/>
                </a:lnTo>
                <a:cubicBezTo>
                  <a:pt x="2423624" y="0"/>
                  <a:pt x="2514600" y="90976"/>
                  <a:pt x="2514600" y="203200"/>
                </a:cubicBezTo>
                <a:lnTo>
                  <a:pt x="2514600" y="4521200"/>
                </a:lnTo>
                <a:cubicBezTo>
                  <a:pt x="2514600" y="4633424"/>
                  <a:pt x="2423624" y="4724400"/>
                  <a:pt x="23114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图片占位符 10"/>
          <p:cNvSpPr>
            <a:spLocks noGrp="1"/>
          </p:cNvSpPr>
          <p:nvPr>
            <p:ph type="pic" idx="16395" hasCustomPrompt="1"/>
            <p:custDataLst>
              <p:tags r:id="rId15"/>
            </p:custDataLst>
          </p:nvPr>
        </p:nvSpPr>
        <p:spPr>
          <a:xfrm>
            <a:off x="812800" y="1727200"/>
            <a:ext cx="2108200" cy="18288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3" name="文本占位符 12"/>
          <p:cNvSpPr>
            <a:spLocks noGrp="1"/>
          </p:cNvSpPr>
          <p:nvPr>
            <p:ph type="body" idx="16386" hasCustomPrompt="1"/>
            <p:custDataLst>
              <p:tags r:id="rId16"/>
            </p:custDataLst>
          </p:nvPr>
        </p:nvSpPr>
        <p:spPr>
          <a:xfrm>
            <a:off x="812800" y="3759200"/>
            <a:ext cx="2108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9" name="文本占位符 18"/>
          <p:cNvSpPr>
            <a:spLocks noGrp="1"/>
          </p:cNvSpPr>
          <p:nvPr>
            <p:ph type="body" idx="16387" hasCustomPrompt="1"/>
            <p:custDataLst>
              <p:tags r:id="rId17"/>
            </p:custDataLst>
          </p:nvPr>
        </p:nvSpPr>
        <p:spPr>
          <a:xfrm>
            <a:off x="812800" y="4216400"/>
            <a:ext cx="21082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3" name="装饰  2"/>
          <p:cNvSpPr>
            <a:spLocks noGrp="1"/>
          </p:cNvSpPr>
          <p:nvPr>
            <p:ph type="body" idx="16396" hasCustomPrompt="1"/>
            <p:custDataLst>
              <p:tags r:id="rId18"/>
            </p:custDataLst>
          </p:nvPr>
        </p:nvSpPr>
        <p:spPr>
          <a:xfrm>
            <a:off x="3429000" y="1524000"/>
            <a:ext cx="2514600" cy="4724400"/>
          </a:xfrm>
          <a:custGeom>
            <a:avLst/>
            <a:gdLst>
              <a:gd name="connisteX0" fmla="*/ 0 w 2514600"/>
              <a:gd name="connsiteY0" fmla="*/ 203200 h 4724400"/>
              <a:gd name="connisteX1" fmla="*/ 203200 w 2514600"/>
              <a:gd name="connsiteY1" fmla="*/ 0 h 4724400"/>
              <a:gd name="connisteX2" fmla="*/ 2311400 w 2514600"/>
              <a:gd name="connsiteY2" fmla="*/ 0 h 4724400"/>
              <a:gd name="connisteX3" fmla="*/ 2514600 w 2514600"/>
              <a:gd name="connsiteY3" fmla="*/ 203200 h 4724400"/>
              <a:gd name="connisteX4" fmla="*/ 2514600 w 2514600"/>
              <a:gd name="connsiteY4" fmla="*/ 4521200 h 4724400"/>
              <a:gd name="connisteX5" fmla="*/ 2311400 w 2514600"/>
              <a:gd name="connsiteY5" fmla="*/ 4724400 h 4724400"/>
              <a:gd name="connisteX6" fmla="*/ 203200 w 2514600"/>
              <a:gd name="connsiteY6" fmla="*/ 4724400 h 4724400"/>
              <a:gd name="connisteX7" fmla="*/ 0 w 2514600"/>
              <a:gd name="connsiteY7" fmla="*/ 4521200 h 4724400"/>
              <a:gd name="connisteX8" fmla="*/ 0 w 25146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14600" h="4724400">
                <a:moveTo>
                  <a:pt x="0" y="203200"/>
                </a:moveTo>
                <a:cubicBezTo>
                  <a:pt x="0" y="90976"/>
                  <a:pt x="90976" y="0"/>
                  <a:pt x="203200" y="0"/>
                </a:cubicBezTo>
                <a:lnTo>
                  <a:pt x="2311400" y="0"/>
                </a:lnTo>
                <a:cubicBezTo>
                  <a:pt x="2423624" y="0"/>
                  <a:pt x="2514600" y="90976"/>
                  <a:pt x="2514600" y="203200"/>
                </a:cubicBezTo>
                <a:lnTo>
                  <a:pt x="2514600" y="4521200"/>
                </a:lnTo>
                <a:cubicBezTo>
                  <a:pt x="2514600" y="4633424"/>
                  <a:pt x="2423624" y="4724400"/>
                  <a:pt x="23114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图片占位符 23"/>
          <p:cNvSpPr>
            <a:spLocks noGrp="1"/>
          </p:cNvSpPr>
          <p:nvPr>
            <p:ph type="pic" idx="16397" hasCustomPrompt="1"/>
            <p:custDataLst>
              <p:tags r:id="rId19"/>
            </p:custDataLst>
          </p:nvPr>
        </p:nvSpPr>
        <p:spPr>
          <a:xfrm>
            <a:off x="3632200" y="1727200"/>
            <a:ext cx="2108200" cy="18288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5" name="文本占位符 24"/>
          <p:cNvSpPr>
            <a:spLocks noGrp="1"/>
          </p:cNvSpPr>
          <p:nvPr>
            <p:ph type="body" idx="16388" hasCustomPrompt="1"/>
            <p:custDataLst>
              <p:tags r:id="rId20"/>
            </p:custDataLst>
          </p:nvPr>
        </p:nvSpPr>
        <p:spPr>
          <a:xfrm>
            <a:off x="3632200" y="3759200"/>
            <a:ext cx="2108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6" name="文本占位符 25"/>
          <p:cNvSpPr>
            <a:spLocks noGrp="1"/>
          </p:cNvSpPr>
          <p:nvPr>
            <p:ph type="body" idx="16389" hasCustomPrompt="1"/>
            <p:custDataLst>
              <p:tags r:id="rId21"/>
            </p:custDataLst>
          </p:nvPr>
        </p:nvSpPr>
        <p:spPr>
          <a:xfrm>
            <a:off x="3632200" y="4216400"/>
            <a:ext cx="21082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7" name="装饰  6"/>
          <p:cNvSpPr>
            <a:spLocks noGrp="1"/>
          </p:cNvSpPr>
          <p:nvPr>
            <p:ph type="body" idx="16398" hasCustomPrompt="1"/>
            <p:custDataLst>
              <p:tags r:id="rId22"/>
            </p:custDataLst>
          </p:nvPr>
        </p:nvSpPr>
        <p:spPr>
          <a:xfrm>
            <a:off x="6248400" y="1524000"/>
            <a:ext cx="2514600" cy="4724400"/>
          </a:xfrm>
          <a:custGeom>
            <a:avLst/>
            <a:gdLst>
              <a:gd name="connisteX0" fmla="*/ 0 w 2514600"/>
              <a:gd name="connsiteY0" fmla="*/ 203200 h 4724400"/>
              <a:gd name="connisteX1" fmla="*/ 203200 w 2514600"/>
              <a:gd name="connsiteY1" fmla="*/ 0 h 4724400"/>
              <a:gd name="connisteX2" fmla="*/ 2311400 w 2514600"/>
              <a:gd name="connsiteY2" fmla="*/ 0 h 4724400"/>
              <a:gd name="connisteX3" fmla="*/ 2514600 w 2514600"/>
              <a:gd name="connsiteY3" fmla="*/ 203200 h 4724400"/>
              <a:gd name="connisteX4" fmla="*/ 2514600 w 2514600"/>
              <a:gd name="connsiteY4" fmla="*/ 4521200 h 4724400"/>
              <a:gd name="connisteX5" fmla="*/ 2311400 w 2514600"/>
              <a:gd name="connsiteY5" fmla="*/ 4724400 h 4724400"/>
              <a:gd name="connisteX6" fmla="*/ 203200 w 2514600"/>
              <a:gd name="connsiteY6" fmla="*/ 4724400 h 4724400"/>
              <a:gd name="connisteX7" fmla="*/ 0 w 2514600"/>
              <a:gd name="connsiteY7" fmla="*/ 4521200 h 4724400"/>
              <a:gd name="connisteX8" fmla="*/ 0 w 25146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14600" h="4724400">
                <a:moveTo>
                  <a:pt x="0" y="203200"/>
                </a:moveTo>
                <a:cubicBezTo>
                  <a:pt x="0" y="90976"/>
                  <a:pt x="90976" y="0"/>
                  <a:pt x="203200" y="0"/>
                </a:cubicBezTo>
                <a:lnTo>
                  <a:pt x="2311400" y="0"/>
                </a:lnTo>
                <a:cubicBezTo>
                  <a:pt x="2423624" y="0"/>
                  <a:pt x="2514600" y="90976"/>
                  <a:pt x="2514600" y="203200"/>
                </a:cubicBezTo>
                <a:lnTo>
                  <a:pt x="2514600" y="4521200"/>
                </a:lnTo>
                <a:cubicBezTo>
                  <a:pt x="2514600" y="4633424"/>
                  <a:pt x="2423624" y="4724400"/>
                  <a:pt x="23114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8" name="图片占位符 27"/>
          <p:cNvSpPr>
            <a:spLocks noGrp="1"/>
          </p:cNvSpPr>
          <p:nvPr>
            <p:ph type="pic" idx="16399" hasCustomPrompt="1"/>
            <p:custDataLst>
              <p:tags r:id="rId23"/>
            </p:custDataLst>
          </p:nvPr>
        </p:nvSpPr>
        <p:spPr>
          <a:xfrm>
            <a:off x="6451600" y="1727200"/>
            <a:ext cx="2108200" cy="18288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9" name="文本占位符 28"/>
          <p:cNvSpPr>
            <a:spLocks noGrp="1"/>
          </p:cNvSpPr>
          <p:nvPr>
            <p:ph type="body" idx="16390" hasCustomPrompt="1"/>
            <p:custDataLst>
              <p:tags r:id="rId24"/>
            </p:custDataLst>
          </p:nvPr>
        </p:nvSpPr>
        <p:spPr>
          <a:xfrm>
            <a:off x="6451600" y="3759200"/>
            <a:ext cx="2108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30" name="文本占位符 29"/>
          <p:cNvSpPr>
            <a:spLocks noGrp="1"/>
          </p:cNvSpPr>
          <p:nvPr>
            <p:ph type="body" idx="16391" hasCustomPrompt="1"/>
            <p:custDataLst>
              <p:tags r:id="rId25"/>
            </p:custDataLst>
          </p:nvPr>
        </p:nvSpPr>
        <p:spPr>
          <a:xfrm>
            <a:off x="6451600" y="4216400"/>
            <a:ext cx="21082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31" name="装饰  0"/>
          <p:cNvSpPr>
            <a:spLocks noGrp="1"/>
          </p:cNvSpPr>
          <p:nvPr>
            <p:ph type="body" idx="16400" hasCustomPrompt="1"/>
            <p:custDataLst>
              <p:tags r:id="rId26"/>
            </p:custDataLst>
          </p:nvPr>
        </p:nvSpPr>
        <p:spPr>
          <a:xfrm>
            <a:off x="9067800" y="1524000"/>
            <a:ext cx="2514600" cy="4724400"/>
          </a:xfrm>
          <a:custGeom>
            <a:avLst/>
            <a:gdLst>
              <a:gd name="connisteX0" fmla="*/ 0 w 2514600"/>
              <a:gd name="connsiteY0" fmla="*/ 203200 h 4724400"/>
              <a:gd name="connisteX1" fmla="*/ 203200 w 2514600"/>
              <a:gd name="connsiteY1" fmla="*/ 0 h 4724400"/>
              <a:gd name="connisteX2" fmla="*/ 2311400 w 2514600"/>
              <a:gd name="connsiteY2" fmla="*/ 0 h 4724400"/>
              <a:gd name="connisteX3" fmla="*/ 2514600 w 2514600"/>
              <a:gd name="connsiteY3" fmla="*/ 203200 h 4724400"/>
              <a:gd name="connisteX4" fmla="*/ 2514600 w 2514600"/>
              <a:gd name="connsiteY4" fmla="*/ 4521200 h 4724400"/>
              <a:gd name="connisteX5" fmla="*/ 2311400 w 2514600"/>
              <a:gd name="connsiteY5" fmla="*/ 4724400 h 4724400"/>
              <a:gd name="connisteX6" fmla="*/ 203200 w 2514600"/>
              <a:gd name="connsiteY6" fmla="*/ 4724400 h 4724400"/>
              <a:gd name="connisteX7" fmla="*/ 0 w 2514600"/>
              <a:gd name="connsiteY7" fmla="*/ 4521200 h 4724400"/>
              <a:gd name="connisteX8" fmla="*/ 0 w 25146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14600" h="4724400">
                <a:moveTo>
                  <a:pt x="0" y="203200"/>
                </a:moveTo>
                <a:cubicBezTo>
                  <a:pt x="0" y="90976"/>
                  <a:pt x="90976" y="0"/>
                  <a:pt x="203200" y="0"/>
                </a:cubicBezTo>
                <a:lnTo>
                  <a:pt x="2311400" y="0"/>
                </a:lnTo>
                <a:cubicBezTo>
                  <a:pt x="2423624" y="0"/>
                  <a:pt x="2514600" y="90976"/>
                  <a:pt x="2514600" y="203200"/>
                </a:cubicBezTo>
                <a:lnTo>
                  <a:pt x="2514600" y="4521200"/>
                </a:lnTo>
                <a:cubicBezTo>
                  <a:pt x="2514600" y="4633424"/>
                  <a:pt x="2423624" y="4724400"/>
                  <a:pt x="2311400" y="4724400"/>
                </a:cubicBezTo>
                <a:lnTo>
                  <a:pt x="203200" y="4724400"/>
                </a:lnTo>
                <a:cubicBezTo>
                  <a:pt x="90976" y="4724400"/>
                  <a:pt x="0" y="4633424"/>
                  <a:pt x="0" y="45212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2" name="图片占位符 31"/>
          <p:cNvSpPr>
            <a:spLocks noGrp="1"/>
          </p:cNvSpPr>
          <p:nvPr>
            <p:ph type="pic" idx="16401" hasCustomPrompt="1"/>
            <p:custDataLst>
              <p:tags r:id="rId27"/>
            </p:custDataLst>
          </p:nvPr>
        </p:nvSpPr>
        <p:spPr>
          <a:xfrm>
            <a:off x="9271000" y="1727200"/>
            <a:ext cx="2108200" cy="1828800"/>
          </a:xfrm>
          <a:solidFill>
            <a:srgbClr val="DDDDDD"/>
          </a:solidFill>
          <a:ln>
            <a:noFill/>
          </a:ln>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33" name="文本占位符 32"/>
          <p:cNvSpPr>
            <a:spLocks noGrp="1"/>
          </p:cNvSpPr>
          <p:nvPr>
            <p:ph type="body" idx="16392" hasCustomPrompt="1"/>
            <p:custDataLst>
              <p:tags r:id="rId28"/>
            </p:custDataLst>
          </p:nvPr>
        </p:nvSpPr>
        <p:spPr>
          <a:xfrm>
            <a:off x="9271000" y="3759200"/>
            <a:ext cx="21082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34" name="文本占位符 33"/>
          <p:cNvSpPr>
            <a:spLocks noGrp="1"/>
          </p:cNvSpPr>
          <p:nvPr>
            <p:ph type="body" idx="16393" hasCustomPrompt="1"/>
            <p:custDataLst>
              <p:tags r:id="rId29"/>
            </p:custDataLst>
          </p:nvPr>
        </p:nvSpPr>
        <p:spPr>
          <a:xfrm>
            <a:off x="9271000" y="4216400"/>
            <a:ext cx="21082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42650655-BDB7-A818-0F06-B691D3AF8394}"/>
              </a:ext>
            </a:extLst>
          </p:cNvPr>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页-10008_12">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1"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2"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3"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图片占位符 9"/>
          <p:cNvSpPr>
            <a:spLocks noGrp="1"/>
          </p:cNvSpPr>
          <p:nvPr>
            <p:ph type="pic" idx="16390" hasCustomPrompt="1"/>
            <p:custDataLst>
              <p:tags r:id="rId14"/>
            </p:custDataLst>
          </p:nvPr>
        </p:nvSpPr>
        <p:spPr>
          <a:xfrm>
            <a:off x="2438400" y="1803400"/>
            <a:ext cx="1524000" cy="15240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11" name="文本占位符 10"/>
          <p:cNvSpPr>
            <a:spLocks noGrp="1"/>
          </p:cNvSpPr>
          <p:nvPr>
            <p:ph type="body" idx="16386" hasCustomPrompt="1"/>
            <p:custDataLst>
              <p:tags r:id="rId15"/>
            </p:custDataLst>
          </p:nvPr>
        </p:nvSpPr>
        <p:spPr>
          <a:xfrm>
            <a:off x="609600" y="3581400"/>
            <a:ext cx="518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7" hasCustomPrompt="1"/>
            <p:custDataLst>
              <p:tags r:id="rId16"/>
            </p:custDataLst>
          </p:nvPr>
        </p:nvSpPr>
        <p:spPr>
          <a:xfrm>
            <a:off x="609600" y="4140200"/>
            <a:ext cx="51816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图片占位符 18"/>
          <p:cNvSpPr>
            <a:spLocks noGrp="1"/>
          </p:cNvSpPr>
          <p:nvPr>
            <p:ph type="pic" idx="16391" hasCustomPrompt="1"/>
            <p:custDataLst>
              <p:tags r:id="rId17"/>
            </p:custDataLst>
          </p:nvPr>
        </p:nvSpPr>
        <p:spPr>
          <a:xfrm>
            <a:off x="8229600" y="1803400"/>
            <a:ext cx="1524000" cy="1524000"/>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zh-CN" altLang="en-US"/>
              <a:t> </a:t>
            </a:r>
          </a:p>
        </p:txBody>
      </p:sp>
      <p:sp>
        <p:nvSpPr>
          <p:cNvPr id="23" name="文本占位符 22"/>
          <p:cNvSpPr>
            <a:spLocks noGrp="1"/>
          </p:cNvSpPr>
          <p:nvPr>
            <p:ph type="body" idx="16388" hasCustomPrompt="1"/>
            <p:custDataLst>
              <p:tags r:id="rId18"/>
            </p:custDataLst>
          </p:nvPr>
        </p:nvSpPr>
        <p:spPr>
          <a:xfrm>
            <a:off x="6400800" y="3581400"/>
            <a:ext cx="51816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4" name="文本占位符 23"/>
          <p:cNvSpPr>
            <a:spLocks noGrp="1"/>
          </p:cNvSpPr>
          <p:nvPr>
            <p:ph type="body" idx="16389" hasCustomPrompt="1"/>
            <p:custDataLst>
              <p:tags r:id="rId19"/>
            </p:custDataLst>
          </p:nvPr>
        </p:nvSpPr>
        <p:spPr>
          <a:xfrm>
            <a:off x="6400800" y="4140200"/>
            <a:ext cx="51816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4A50EE06-045F-859F-ACB7-DFBDA05823B2}"/>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10009_18">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24"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25"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内容占位符 9"/>
          <p:cNvSpPr>
            <a:spLocks noGrp="1"/>
          </p:cNvSpPr>
          <p:nvPr>
            <p:ph idx="16392" hasCustomPrompt="1"/>
            <p:custDataLst>
              <p:tags r:id="rId14"/>
            </p:custDataLst>
          </p:nvPr>
        </p:nvSpPr>
        <p:spPr>
          <a:xfrm>
            <a:off x="6096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1828800 h 2032000"/>
              <a:gd name="connisteX5" fmla="*/ 3251200 w 3454400"/>
              <a:gd name="connsiteY5" fmla="*/ 2032000 h 2032000"/>
              <a:gd name="connisteX6" fmla="*/ 203200 w 3454400"/>
              <a:gd name="connsiteY6" fmla="*/ 2032000 h 2032000"/>
              <a:gd name="connisteX7" fmla="*/ 0 w 3454400"/>
              <a:gd name="connsiteY7" fmla="*/ 1828800 h 2032000"/>
              <a:gd name="connisteX8" fmla="*/ 0 w 34544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1828800"/>
                </a:lnTo>
                <a:cubicBezTo>
                  <a:pt x="3454400" y="1941024"/>
                  <a:pt x="3363424" y="2032000"/>
                  <a:pt x="3251200" y="2032000"/>
                </a:cubicBezTo>
                <a:lnTo>
                  <a:pt x="203200" y="2032000"/>
                </a:lnTo>
                <a:cubicBezTo>
                  <a:pt x="90976" y="2032000"/>
                  <a:pt x="0" y="1941024"/>
                  <a:pt x="0" y="1828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6" hasCustomPrompt="1"/>
            <p:custDataLst>
              <p:tags r:id="rId15"/>
            </p:custDataLst>
          </p:nvPr>
        </p:nvSpPr>
        <p:spPr>
          <a:xfrm>
            <a:off x="609600" y="3860800"/>
            <a:ext cx="345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13" name="文本占位符 12"/>
          <p:cNvSpPr>
            <a:spLocks noGrp="1"/>
          </p:cNvSpPr>
          <p:nvPr>
            <p:ph type="body" idx="16387" hasCustomPrompt="1"/>
            <p:custDataLst>
              <p:tags r:id="rId16"/>
            </p:custDataLst>
          </p:nvPr>
        </p:nvSpPr>
        <p:spPr>
          <a:xfrm>
            <a:off x="609600" y="4419600"/>
            <a:ext cx="345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19" name="内容占位符 18"/>
          <p:cNvSpPr>
            <a:spLocks noGrp="1"/>
          </p:cNvSpPr>
          <p:nvPr>
            <p:ph idx="16393" hasCustomPrompt="1"/>
            <p:custDataLst>
              <p:tags r:id="rId17"/>
            </p:custDataLst>
          </p:nvPr>
        </p:nvSpPr>
        <p:spPr>
          <a:xfrm>
            <a:off x="43688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1828800 h 2032000"/>
              <a:gd name="connisteX5" fmla="*/ 3251200 w 3454400"/>
              <a:gd name="connsiteY5" fmla="*/ 2032000 h 2032000"/>
              <a:gd name="connisteX6" fmla="*/ 203200 w 3454400"/>
              <a:gd name="connsiteY6" fmla="*/ 2032000 h 2032000"/>
              <a:gd name="connisteX7" fmla="*/ 0 w 3454400"/>
              <a:gd name="connsiteY7" fmla="*/ 1828800 h 2032000"/>
              <a:gd name="connisteX8" fmla="*/ 0 w 34544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1828800"/>
                </a:lnTo>
                <a:cubicBezTo>
                  <a:pt x="3454400" y="1941024"/>
                  <a:pt x="3363424" y="2032000"/>
                  <a:pt x="3251200" y="2032000"/>
                </a:cubicBezTo>
                <a:lnTo>
                  <a:pt x="203200" y="2032000"/>
                </a:lnTo>
                <a:cubicBezTo>
                  <a:pt x="90976" y="2032000"/>
                  <a:pt x="0" y="1941024"/>
                  <a:pt x="0" y="1828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3" name="文本占位符 22"/>
          <p:cNvSpPr>
            <a:spLocks noGrp="1"/>
          </p:cNvSpPr>
          <p:nvPr>
            <p:ph type="body" idx="16388" hasCustomPrompt="1"/>
            <p:custDataLst>
              <p:tags r:id="rId18"/>
            </p:custDataLst>
          </p:nvPr>
        </p:nvSpPr>
        <p:spPr>
          <a:xfrm>
            <a:off x="4368800" y="3860800"/>
            <a:ext cx="345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4" name="文本占位符 23"/>
          <p:cNvSpPr>
            <a:spLocks noGrp="1"/>
          </p:cNvSpPr>
          <p:nvPr>
            <p:ph type="body" idx="16389" hasCustomPrompt="1"/>
            <p:custDataLst>
              <p:tags r:id="rId19"/>
            </p:custDataLst>
          </p:nvPr>
        </p:nvSpPr>
        <p:spPr>
          <a:xfrm>
            <a:off x="4368800" y="4419600"/>
            <a:ext cx="345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5" name="内容占位符 24"/>
          <p:cNvSpPr>
            <a:spLocks noGrp="1"/>
          </p:cNvSpPr>
          <p:nvPr>
            <p:ph idx="16394" hasCustomPrompt="1"/>
            <p:custDataLst>
              <p:tags r:id="rId20"/>
            </p:custDataLst>
          </p:nvPr>
        </p:nvSpPr>
        <p:spPr>
          <a:xfrm>
            <a:off x="8128000" y="1524000"/>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1828800 h 2032000"/>
              <a:gd name="connisteX5" fmla="*/ 3251200 w 3454400"/>
              <a:gd name="connsiteY5" fmla="*/ 2032000 h 2032000"/>
              <a:gd name="connisteX6" fmla="*/ 203200 w 3454400"/>
              <a:gd name="connsiteY6" fmla="*/ 2032000 h 2032000"/>
              <a:gd name="connisteX7" fmla="*/ 0 w 3454400"/>
              <a:gd name="connsiteY7" fmla="*/ 1828800 h 2032000"/>
              <a:gd name="connisteX8" fmla="*/ 0 w 34544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1828800"/>
                </a:lnTo>
                <a:cubicBezTo>
                  <a:pt x="3454400" y="1941024"/>
                  <a:pt x="3363424" y="2032000"/>
                  <a:pt x="3251200" y="2032000"/>
                </a:cubicBezTo>
                <a:lnTo>
                  <a:pt x="203200" y="2032000"/>
                </a:lnTo>
                <a:cubicBezTo>
                  <a:pt x="90976" y="2032000"/>
                  <a:pt x="0" y="1941024"/>
                  <a:pt x="0" y="1828800"/>
                </a:cubicBezTo>
                <a:lnTo>
                  <a:pt x="0" y="203200"/>
                </a:lnTo>
                <a:close/>
              </a:path>
            </a:pathLst>
          </a:custGeom>
          <a:solidFill>
            <a:srgbClr val="DDDDDD"/>
          </a:solidFill>
          <a:ln>
            <a:noFill/>
          </a:ln>
        </p:spPr>
        <p:txBody>
          <a:bodyPr>
            <a:norm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6" name="文本占位符 25"/>
          <p:cNvSpPr>
            <a:spLocks noGrp="1"/>
          </p:cNvSpPr>
          <p:nvPr>
            <p:ph type="body" idx="16390" hasCustomPrompt="1"/>
            <p:custDataLst>
              <p:tags r:id="rId21"/>
            </p:custDataLst>
          </p:nvPr>
        </p:nvSpPr>
        <p:spPr>
          <a:xfrm>
            <a:off x="8128000" y="3860800"/>
            <a:ext cx="34544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p>
        </p:txBody>
      </p:sp>
      <p:sp>
        <p:nvSpPr>
          <p:cNvPr id="27" name="文本占位符 26"/>
          <p:cNvSpPr>
            <a:spLocks noGrp="1"/>
          </p:cNvSpPr>
          <p:nvPr>
            <p:ph type="body" idx="16391" hasCustomPrompt="1"/>
            <p:custDataLst>
              <p:tags r:id="rId22"/>
            </p:custDataLst>
          </p:nvPr>
        </p:nvSpPr>
        <p:spPr>
          <a:xfrm>
            <a:off x="8128000" y="4419600"/>
            <a:ext cx="3454400" cy="18288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546442E8-2EAF-28FD-F1E6-90E7BF463762}"/>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页-49_24">
    <p:spTree>
      <p:nvGrpSpPr>
        <p:cNvPr id="1" name=""/>
        <p:cNvGrpSpPr/>
        <p:nvPr/>
      </p:nvGrpSpPr>
      <p:grpSpPr>
        <a:xfrm>
          <a:off x="0" y="0"/>
          <a:ext cx="0" cy="0"/>
          <a:chOff x="0" y="0"/>
          <a:chExt cx="0" cy="0"/>
        </a:xfrm>
      </p:grpSpPr>
      <p:sp>
        <p:nvSpPr>
          <p:cNvPr id="7" name="矩形"/>
          <p:cNvSpPr/>
          <p:nvPr userDrawn="1">
            <p:custDataLst>
              <p:tags r:id="rId1"/>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8" name="矩形"/>
          <p:cNvSpPr/>
          <p:nvPr userDrawn="1">
            <p:custDataLst>
              <p:tags r:id="rId2"/>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9" name="矩形"/>
          <p:cNvSpPr/>
          <p:nvPr userDrawn="1">
            <p:custDataLst>
              <p:tags r:id="rId3"/>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2" name="矩形"/>
          <p:cNvSpPr/>
          <p:nvPr userDrawn="1">
            <p:custDataLst>
              <p:tags r:id="rId4"/>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4" name="矩形"/>
          <p:cNvSpPr/>
          <p:nvPr userDrawn="1">
            <p:custDataLst>
              <p:tags r:id="rId5"/>
            </p:custDataLst>
          </p:nvPr>
        </p:nvSpPr>
        <p:spPr>
          <a:xfrm>
            <a:off x="340686" y="164696"/>
            <a:ext cx="161849" cy="379649"/>
          </a:xfrm>
          <a:prstGeom prst="rect">
            <a:avLst/>
          </a:prstGeom>
          <a:solidFill>
            <a:srgbClr val="4A76C3">
              <a:alpha val="72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5" name="矩形"/>
          <p:cNvSpPr/>
          <p:nvPr userDrawn="1">
            <p:custDataLst>
              <p:tags r:id="rId6"/>
            </p:custDataLst>
          </p:nvPr>
        </p:nvSpPr>
        <p:spPr>
          <a:xfrm>
            <a:off x="127175" y="164696"/>
            <a:ext cx="161850" cy="379649"/>
          </a:xfrm>
          <a:prstGeom prst="rect">
            <a:avLst/>
          </a:prstGeom>
          <a:solidFill>
            <a:srgbClr val="0F5D9D"/>
          </a:solidFill>
          <a:ln w="9525" cap="flat" cmpd="sng">
            <a:solidFill>
              <a:srgbClr val="4A76C3"/>
            </a:solid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6" name="矩形"/>
          <p:cNvSpPr/>
          <p:nvPr userDrawn="1">
            <p:custDataLst>
              <p:tags r:id="rId7"/>
            </p:custDataLst>
          </p:nvPr>
        </p:nvSpPr>
        <p:spPr>
          <a:xfrm>
            <a:off x="538540" y="164696"/>
            <a:ext cx="301345" cy="379649"/>
          </a:xfrm>
          <a:prstGeom prst="rect">
            <a:avLst/>
          </a:prstGeom>
          <a:solidFill>
            <a:srgbClr val="4A76C3">
              <a:alpha val="50000"/>
            </a:srgbClr>
          </a:solidFill>
          <a:ln w="25400"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7" name="矩形"/>
          <p:cNvSpPr/>
          <p:nvPr userDrawn="1">
            <p:custDataLst>
              <p:tags r:id="rId8"/>
            </p:custDataLst>
          </p:nvPr>
        </p:nvSpPr>
        <p:spPr>
          <a:xfrm>
            <a:off x="877891" y="166961"/>
            <a:ext cx="5218109" cy="370248"/>
          </a:xfrm>
          <a:prstGeom prst="rect">
            <a:avLst/>
          </a:prstGeom>
          <a:solidFill>
            <a:srgbClr val="0F5D9D"/>
          </a:solidFill>
          <a:ln w="9525" cap="flat" cmpd="sng">
            <a:noFill/>
            <a:prstDash val="solid"/>
            <a:round/>
          </a:ln>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latin typeface="Times New Roman" panose="02020603050405020304" charset="0"/>
              <a:ea typeface="宋体" panose="02010600030101010101" pitchFamily="2" charset="-122"/>
              <a:cs typeface="Times New Roman" panose="02020603050405020304" charset="0"/>
            </a:endParaRPr>
          </a:p>
        </p:txBody>
      </p:sp>
      <p:sp>
        <p:nvSpPr>
          <p:cNvPr id="18" name="TextBox 12"/>
          <p:cNvSpPr txBox="1"/>
          <p:nvPr userDrawn="1">
            <p:custDataLst>
              <p:tags r:id="rId9"/>
            </p:custDataLst>
          </p:nvPr>
        </p:nvSpPr>
        <p:spPr>
          <a:xfrm>
            <a:off x="11554552" y="6568584"/>
            <a:ext cx="512895" cy="230832"/>
          </a:xfrm>
          <a:prstGeom prst="rect">
            <a:avLst/>
          </a:prstGeom>
          <a:noFill/>
        </p:spPr>
        <p:txBody>
          <a:bodyPr wrap="square" rtlCol="0">
            <a:spAutoFit/>
          </a:bodyPr>
          <a:lstStyle/>
          <a:p>
            <a:r>
              <a:rPr lang="en-US" altLang="zh-CN"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rPr>
              <a:t>P</a:t>
            </a:r>
            <a:fld id="{FED1A94F-D130-4010-A83B-0DB519D7607E}" type="slidenum">
              <a:rPr lang="en-US" altLang="zh-CN" sz="900" b="1" i="0" kern="1200" spc="0" baseline="0" dirty="0" smtClean="0">
                <a:solidFill>
                  <a:schemeClr val="bg1">
                    <a:lumMod val="50000"/>
                  </a:schemeClr>
                </a:solidFill>
                <a:latin typeface="微软雅黑" panose="020B0503020204020204" charset="-122"/>
                <a:ea typeface="微软雅黑" panose="020B0503020204020204" charset="-122"/>
                <a:cs typeface="微软雅黑" panose="020B0503020204020204" charset="-122"/>
              </a:rPr>
              <a:t>‹#›</a:t>
            </a:fld>
            <a:endParaRPr lang="zh-CN" altLang="en-US" sz="900" b="1" i="0" kern="1200" spc="0" baseline="0" dirty="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descr="PPT C Lego.png"/>
          <p:cNvPicPr>
            <a:picLocks noChangeAspect="1"/>
          </p:cNvPicPr>
          <p:nvPr userDrawn="1">
            <p:custDataLst>
              <p:tags r:id="rId10"/>
            </p:custDataLst>
          </p:nvPr>
        </p:nvPicPr>
        <p:blipFill rotWithShape="1">
          <a:blip r:embed="rId35" cstate="screen"/>
          <a:srcRect/>
          <a:stretch>
            <a:fillRect/>
          </a:stretch>
        </p:blipFill>
        <p:spPr>
          <a:xfrm>
            <a:off x="10902315" y="6370320"/>
            <a:ext cx="801370" cy="586740"/>
          </a:xfrm>
          <a:prstGeom prst="rect">
            <a:avLst/>
          </a:prstGeom>
        </p:spPr>
      </p:pic>
      <p:pic>
        <p:nvPicPr>
          <p:cNvPr id="21" name="图片 20" descr="PPT C-orange.png"/>
          <p:cNvPicPr>
            <a:picLocks noChangeAspect="1"/>
          </p:cNvPicPr>
          <p:nvPr userDrawn="1">
            <p:custDataLst>
              <p:tags r:id="rId11"/>
            </p:custDataLst>
          </p:nvPr>
        </p:nvPicPr>
        <p:blipFill>
          <a:blip r:embed="rId36" cstate="screen"/>
          <a:stretch>
            <a:fillRect/>
          </a:stretch>
        </p:blipFill>
        <p:spPr>
          <a:xfrm>
            <a:off x="10474325" y="6356350"/>
            <a:ext cx="587375" cy="586740"/>
          </a:xfrm>
          <a:prstGeom prst="rect">
            <a:avLst/>
          </a:prstGeom>
        </p:spPr>
      </p:pic>
      <p:pic>
        <p:nvPicPr>
          <p:cNvPr id="22" name="图片 21"/>
          <p:cNvPicPr>
            <a:picLocks noChangeAspect="1"/>
          </p:cNvPicPr>
          <p:nvPr userDrawn="1">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10791737" y="82412"/>
            <a:ext cx="1343113" cy="407025"/>
          </a:xfrm>
          <a:prstGeom prst="rect">
            <a:avLst/>
          </a:prstGeom>
        </p:spPr>
      </p:pic>
      <p:sp>
        <p:nvSpPr>
          <p:cNvPr id="6" name="标题 5"/>
          <p:cNvSpPr>
            <a:spLocks noGrp="1"/>
          </p:cNvSpPr>
          <p:nvPr>
            <p:ph type="ctrTitle" idx="16385" hasCustomPrompt="1"/>
            <p:custDataLst>
              <p:tags r:id="rId13"/>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p>
        </p:txBody>
      </p:sp>
      <p:sp>
        <p:nvSpPr>
          <p:cNvPr id="10" name="装饰  9"/>
          <p:cNvSpPr>
            <a:spLocks noGrp="1"/>
          </p:cNvSpPr>
          <p:nvPr>
            <p:ph type="body" idx="16401" hasCustomPrompt="1"/>
            <p:custDataLst>
              <p:tags r:id="rId14"/>
            </p:custDataLst>
          </p:nvPr>
        </p:nvSpPr>
        <p:spPr>
          <a:xfrm>
            <a:off x="1066800" y="2133600"/>
            <a:ext cx="914400" cy="914400"/>
          </a:xfrm>
          <a:custGeom>
            <a:avLst/>
            <a:gdLst>
              <a:gd name="connisteX0" fmla="*/ 0 w 914400"/>
              <a:gd name="connsiteY0" fmla="*/ 203200 h 914400"/>
              <a:gd name="connisteX1" fmla="*/ 203200 w 914400"/>
              <a:gd name="connsiteY1" fmla="*/ 0 h 914400"/>
              <a:gd name="connisteX2" fmla="*/ 711200 w 914400"/>
              <a:gd name="connsiteY2" fmla="*/ 0 h 914400"/>
              <a:gd name="connisteX3" fmla="*/ 914400 w 914400"/>
              <a:gd name="connsiteY3" fmla="*/ 203200 h 914400"/>
              <a:gd name="connisteX4" fmla="*/ 914400 w 914400"/>
              <a:gd name="connsiteY4" fmla="*/ 711200 h 914400"/>
              <a:gd name="connisteX5" fmla="*/ 711200 w 914400"/>
              <a:gd name="connsiteY5" fmla="*/ 914400 h 914400"/>
              <a:gd name="connisteX6" fmla="*/ 203200 w 914400"/>
              <a:gd name="connsiteY6" fmla="*/ 914400 h 914400"/>
              <a:gd name="connisteX7" fmla="*/ 0 w 914400"/>
              <a:gd name="connsiteY7" fmla="*/ 711200 h 914400"/>
              <a:gd name="connisteX8" fmla="*/ 0 w 914400"/>
              <a:gd name="connsiteY8" fmla="*/ 203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203200"/>
                </a:moveTo>
                <a:cubicBezTo>
                  <a:pt x="0" y="90976"/>
                  <a:pt x="90976" y="0"/>
                  <a:pt x="203200" y="0"/>
                </a:cubicBezTo>
                <a:lnTo>
                  <a:pt x="711200" y="0"/>
                </a:lnTo>
                <a:cubicBezTo>
                  <a:pt x="823424" y="0"/>
                  <a:pt x="914400" y="90976"/>
                  <a:pt x="914400" y="203200"/>
                </a:cubicBezTo>
                <a:lnTo>
                  <a:pt x="914400" y="711200"/>
                </a:lnTo>
                <a:cubicBezTo>
                  <a:pt x="914400" y="823424"/>
                  <a:pt x="823424" y="914400"/>
                  <a:pt x="711200" y="914400"/>
                </a:cubicBezTo>
                <a:lnTo>
                  <a:pt x="203200" y="914400"/>
                </a:lnTo>
                <a:cubicBezTo>
                  <a:pt x="90976" y="914400"/>
                  <a:pt x="0" y="823424"/>
                  <a:pt x="0" y="71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11" name="文本占位符 10"/>
          <p:cNvSpPr>
            <a:spLocks noGrp="1"/>
          </p:cNvSpPr>
          <p:nvPr>
            <p:ph type="body" idx="16388" hasCustomPrompt="1"/>
            <p:custDataLst>
              <p:tags r:id="rId15"/>
            </p:custDataLst>
          </p:nvPr>
        </p:nvSpPr>
        <p:spPr>
          <a:xfrm>
            <a:off x="1250950" y="23622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rgbClr val="FFFFFF"/>
                </a:solidFill>
              </a:defRPr>
            </a:lvl1pPr>
          </a:lstStyle>
          <a:p>
            <a:pPr lvl="0"/>
            <a:r>
              <a:rPr lang="zh-CN" altLang="en-US"/>
              <a:t>01</a:t>
            </a:r>
          </a:p>
        </p:txBody>
      </p:sp>
      <p:sp>
        <p:nvSpPr>
          <p:cNvPr id="13" name="文本占位符 12"/>
          <p:cNvSpPr>
            <a:spLocks noGrp="1"/>
          </p:cNvSpPr>
          <p:nvPr>
            <p:ph type="body" idx="16386" hasCustomPrompt="1"/>
            <p:custDataLst>
              <p:tags r:id="rId16"/>
            </p:custDataLst>
          </p:nvPr>
        </p:nvSpPr>
        <p:spPr>
          <a:xfrm>
            <a:off x="609600" y="3302000"/>
            <a:ext cx="1828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19" name="文本占位符 18"/>
          <p:cNvSpPr>
            <a:spLocks noGrp="1"/>
          </p:cNvSpPr>
          <p:nvPr>
            <p:ph type="body" idx="16387" hasCustomPrompt="1"/>
            <p:custDataLst>
              <p:tags r:id="rId17"/>
            </p:custDataLst>
          </p:nvPr>
        </p:nvSpPr>
        <p:spPr>
          <a:xfrm>
            <a:off x="609600" y="3810000"/>
            <a:ext cx="18288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3" name="装饰  2"/>
          <p:cNvSpPr>
            <a:spLocks noGrp="1"/>
          </p:cNvSpPr>
          <p:nvPr>
            <p:ph type="body" idx="16402" hasCustomPrompt="1"/>
            <p:custDataLst>
              <p:tags r:id="rId18"/>
            </p:custDataLst>
          </p:nvPr>
        </p:nvSpPr>
        <p:spPr>
          <a:xfrm>
            <a:off x="3352800" y="2133600"/>
            <a:ext cx="914400" cy="914400"/>
          </a:xfrm>
          <a:custGeom>
            <a:avLst/>
            <a:gdLst>
              <a:gd name="connisteX0" fmla="*/ 0 w 914400"/>
              <a:gd name="connsiteY0" fmla="*/ 203200 h 914400"/>
              <a:gd name="connisteX1" fmla="*/ 203200 w 914400"/>
              <a:gd name="connsiteY1" fmla="*/ 0 h 914400"/>
              <a:gd name="connisteX2" fmla="*/ 711200 w 914400"/>
              <a:gd name="connsiteY2" fmla="*/ 0 h 914400"/>
              <a:gd name="connisteX3" fmla="*/ 914400 w 914400"/>
              <a:gd name="connsiteY3" fmla="*/ 203200 h 914400"/>
              <a:gd name="connisteX4" fmla="*/ 914400 w 914400"/>
              <a:gd name="connsiteY4" fmla="*/ 711200 h 914400"/>
              <a:gd name="connisteX5" fmla="*/ 711200 w 914400"/>
              <a:gd name="connsiteY5" fmla="*/ 914400 h 914400"/>
              <a:gd name="connisteX6" fmla="*/ 203200 w 914400"/>
              <a:gd name="connsiteY6" fmla="*/ 914400 h 914400"/>
              <a:gd name="connisteX7" fmla="*/ 0 w 914400"/>
              <a:gd name="connsiteY7" fmla="*/ 711200 h 914400"/>
              <a:gd name="connisteX8" fmla="*/ 0 w 914400"/>
              <a:gd name="connsiteY8" fmla="*/ 203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203200"/>
                </a:moveTo>
                <a:cubicBezTo>
                  <a:pt x="0" y="90976"/>
                  <a:pt x="90976" y="0"/>
                  <a:pt x="203200" y="0"/>
                </a:cubicBezTo>
                <a:lnTo>
                  <a:pt x="711200" y="0"/>
                </a:lnTo>
                <a:cubicBezTo>
                  <a:pt x="823424" y="0"/>
                  <a:pt x="914400" y="90976"/>
                  <a:pt x="914400" y="203200"/>
                </a:cubicBezTo>
                <a:lnTo>
                  <a:pt x="914400" y="711200"/>
                </a:lnTo>
                <a:cubicBezTo>
                  <a:pt x="914400" y="823424"/>
                  <a:pt x="823424" y="914400"/>
                  <a:pt x="711200" y="914400"/>
                </a:cubicBezTo>
                <a:lnTo>
                  <a:pt x="203200" y="914400"/>
                </a:lnTo>
                <a:cubicBezTo>
                  <a:pt x="90976" y="914400"/>
                  <a:pt x="0" y="823424"/>
                  <a:pt x="0" y="71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4" name="文本占位符 23"/>
          <p:cNvSpPr>
            <a:spLocks noGrp="1"/>
          </p:cNvSpPr>
          <p:nvPr>
            <p:ph type="body" idx="16391" hasCustomPrompt="1"/>
            <p:custDataLst>
              <p:tags r:id="rId19"/>
            </p:custDataLst>
          </p:nvPr>
        </p:nvSpPr>
        <p:spPr>
          <a:xfrm>
            <a:off x="3536950" y="23622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rgbClr val="FFFFFF"/>
                </a:solidFill>
              </a:defRPr>
            </a:lvl1pPr>
          </a:lstStyle>
          <a:p>
            <a:pPr lvl="0"/>
            <a:r>
              <a:rPr lang="zh-CN" altLang="en-US"/>
              <a:t>02</a:t>
            </a:r>
          </a:p>
        </p:txBody>
      </p:sp>
      <p:sp>
        <p:nvSpPr>
          <p:cNvPr id="25" name="文本占位符 24"/>
          <p:cNvSpPr>
            <a:spLocks noGrp="1"/>
          </p:cNvSpPr>
          <p:nvPr>
            <p:ph type="body" idx="16389" hasCustomPrompt="1"/>
            <p:custDataLst>
              <p:tags r:id="rId20"/>
            </p:custDataLst>
          </p:nvPr>
        </p:nvSpPr>
        <p:spPr>
          <a:xfrm>
            <a:off x="2895600" y="3302000"/>
            <a:ext cx="1828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26" name="文本占位符 25"/>
          <p:cNvSpPr>
            <a:spLocks noGrp="1"/>
          </p:cNvSpPr>
          <p:nvPr>
            <p:ph type="body" idx="16390" hasCustomPrompt="1"/>
            <p:custDataLst>
              <p:tags r:id="rId21"/>
            </p:custDataLst>
          </p:nvPr>
        </p:nvSpPr>
        <p:spPr>
          <a:xfrm>
            <a:off x="2895600" y="3810000"/>
            <a:ext cx="18288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27" name="装饰  6"/>
          <p:cNvSpPr>
            <a:spLocks noGrp="1"/>
          </p:cNvSpPr>
          <p:nvPr>
            <p:ph type="body" idx="16403" hasCustomPrompt="1"/>
            <p:custDataLst>
              <p:tags r:id="rId22"/>
            </p:custDataLst>
          </p:nvPr>
        </p:nvSpPr>
        <p:spPr>
          <a:xfrm>
            <a:off x="5638800" y="2133600"/>
            <a:ext cx="914400" cy="914400"/>
          </a:xfrm>
          <a:custGeom>
            <a:avLst/>
            <a:gdLst>
              <a:gd name="connisteX0" fmla="*/ 0 w 914400"/>
              <a:gd name="connsiteY0" fmla="*/ 203200 h 914400"/>
              <a:gd name="connisteX1" fmla="*/ 203200 w 914400"/>
              <a:gd name="connsiteY1" fmla="*/ 0 h 914400"/>
              <a:gd name="connisteX2" fmla="*/ 711200 w 914400"/>
              <a:gd name="connsiteY2" fmla="*/ 0 h 914400"/>
              <a:gd name="connisteX3" fmla="*/ 914400 w 914400"/>
              <a:gd name="connsiteY3" fmla="*/ 203200 h 914400"/>
              <a:gd name="connisteX4" fmla="*/ 914400 w 914400"/>
              <a:gd name="connsiteY4" fmla="*/ 711200 h 914400"/>
              <a:gd name="connisteX5" fmla="*/ 711200 w 914400"/>
              <a:gd name="connsiteY5" fmla="*/ 914400 h 914400"/>
              <a:gd name="connisteX6" fmla="*/ 203200 w 914400"/>
              <a:gd name="connsiteY6" fmla="*/ 914400 h 914400"/>
              <a:gd name="connisteX7" fmla="*/ 0 w 914400"/>
              <a:gd name="connsiteY7" fmla="*/ 711200 h 914400"/>
              <a:gd name="connisteX8" fmla="*/ 0 w 914400"/>
              <a:gd name="connsiteY8" fmla="*/ 203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203200"/>
                </a:moveTo>
                <a:cubicBezTo>
                  <a:pt x="0" y="90976"/>
                  <a:pt x="90976" y="0"/>
                  <a:pt x="203200" y="0"/>
                </a:cubicBezTo>
                <a:lnTo>
                  <a:pt x="711200" y="0"/>
                </a:lnTo>
                <a:cubicBezTo>
                  <a:pt x="823424" y="0"/>
                  <a:pt x="914400" y="90976"/>
                  <a:pt x="914400" y="203200"/>
                </a:cubicBezTo>
                <a:lnTo>
                  <a:pt x="914400" y="711200"/>
                </a:lnTo>
                <a:cubicBezTo>
                  <a:pt x="914400" y="823424"/>
                  <a:pt x="823424" y="914400"/>
                  <a:pt x="711200" y="914400"/>
                </a:cubicBezTo>
                <a:lnTo>
                  <a:pt x="203200" y="914400"/>
                </a:lnTo>
                <a:cubicBezTo>
                  <a:pt x="90976" y="914400"/>
                  <a:pt x="0" y="823424"/>
                  <a:pt x="0" y="71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28" name="文本占位符 27"/>
          <p:cNvSpPr>
            <a:spLocks noGrp="1"/>
          </p:cNvSpPr>
          <p:nvPr>
            <p:ph type="body" idx="16394" hasCustomPrompt="1"/>
            <p:custDataLst>
              <p:tags r:id="rId23"/>
            </p:custDataLst>
          </p:nvPr>
        </p:nvSpPr>
        <p:spPr>
          <a:xfrm>
            <a:off x="5822950" y="23622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rgbClr val="FFFFFF"/>
                </a:solidFill>
              </a:defRPr>
            </a:lvl1pPr>
          </a:lstStyle>
          <a:p>
            <a:pPr lvl="0"/>
            <a:r>
              <a:rPr lang="zh-CN" altLang="en-US"/>
              <a:t>03</a:t>
            </a:r>
          </a:p>
        </p:txBody>
      </p:sp>
      <p:sp>
        <p:nvSpPr>
          <p:cNvPr id="29" name="文本占位符 28"/>
          <p:cNvSpPr>
            <a:spLocks noGrp="1"/>
          </p:cNvSpPr>
          <p:nvPr>
            <p:ph type="body" idx="16392" hasCustomPrompt="1"/>
            <p:custDataLst>
              <p:tags r:id="rId24"/>
            </p:custDataLst>
          </p:nvPr>
        </p:nvSpPr>
        <p:spPr>
          <a:xfrm>
            <a:off x="5181600" y="3302000"/>
            <a:ext cx="1828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30" name="文本占位符 29"/>
          <p:cNvSpPr>
            <a:spLocks noGrp="1"/>
          </p:cNvSpPr>
          <p:nvPr>
            <p:ph type="body" idx="16393" hasCustomPrompt="1"/>
            <p:custDataLst>
              <p:tags r:id="rId25"/>
            </p:custDataLst>
          </p:nvPr>
        </p:nvSpPr>
        <p:spPr>
          <a:xfrm>
            <a:off x="5181600" y="3810000"/>
            <a:ext cx="18288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31" name="装饰  0"/>
          <p:cNvSpPr>
            <a:spLocks noGrp="1"/>
          </p:cNvSpPr>
          <p:nvPr>
            <p:ph type="body" idx="16404" hasCustomPrompt="1"/>
            <p:custDataLst>
              <p:tags r:id="rId26"/>
            </p:custDataLst>
          </p:nvPr>
        </p:nvSpPr>
        <p:spPr>
          <a:xfrm>
            <a:off x="7924800" y="2133600"/>
            <a:ext cx="914400" cy="914400"/>
          </a:xfrm>
          <a:custGeom>
            <a:avLst/>
            <a:gdLst>
              <a:gd name="connisteX0" fmla="*/ 0 w 914400"/>
              <a:gd name="connsiteY0" fmla="*/ 203200 h 914400"/>
              <a:gd name="connisteX1" fmla="*/ 203200 w 914400"/>
              <a:gd name="connsiteY1" fmla="*/ 0 h 914400"/>
              <a:gd name="connisteX2" fmla="*/ 711200 w 914400"/>
              <a:gd name="connsiteY2" fmla="*/ 0 h 914400"/>
              <a:gd name="connisteX3" fmla="*/ 914400 w 914400"/>
              <a:gd name="connsiteY3" fmla="*/ 203200 h 914400"/>
              <a:gd name="connisteX4" fmla="*/ 914400 w 914400"/>
              <a:gd name="connsiteY4" fmla="*/ 711200 h 914400"/>
              <a:gd name="connisteX5" fmla="*/ 711200 w 914400"/>
              <a:gd name="connsiteY5" fmla="*/ 914400 h 914400"/>
              <a:gd name="connisteX6" fmla="*/ 203200 w 914400"/>
              <a:gd name="connsiteY6" fmla="*/ 914400 h 914400"/>
              <a:gd name="connisteX7" fmla="*/ 0 w 914400"/>
              <a:gd name="connsiteY7" fmla="*/ 711200 h 914400"/>
              <a:gd name="connisteX8" fmla="*/ 0 w 914400"/>
              <a:gd name="connsiteY8" fmla="*/ 203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203200"/>
                </a:moveTo>
                <a:cubicBezTo>
                  <a:pt x="0" y="90976"/>
                  <a:pt x="90976" y="0"/>
                  <a:pt x="203200" y="0"/>
                </a:cubicBezTo>
                <a:lnTo>
                  <a:pt x="711200" y="0"/>
                </a:lnTo>
                <a:cubicBezTo>
                  <a:pt x="823424" y="0"/>
                  <a:pt x="914400" y="90976"/>
                  <a:pt x="914400" y="203200"/>
                </a:cubicBezTo>
                <a:lnTo>
                  <a:pt x="914400" y="711200"/>
                </a:lnTo>
                <a:cubicBezTo>
                  <a:pt x="914400" y="823424"/>
                  <a:pt x="823424" y="914400"/>
                  <a:pt x="711200" y="914400"/>
                </a:cubicBezTo>
                <a:lnTo>
                  <a:pt x="203200" y="914400"/>
                </a:lnTo>
                <a:cubicBezTo>
                  <a:pt x="90976" y="914400"/>
                  <a:pt x="0" y="823424"/>
                  <a:pt x="0" y="71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2" name="文本占位符 31"/>
          <p:cNvSpPr>
            <a:spLocks noGrp="1"/>
          </p:cNvSpPr>
          <p:nvPr>
            <p:ph type="body" idx="16397" hasCustomPrompt="1"/>
            <p:custDataLst>
              <p:tags r:id="rId27"/>
            </p:custDataLst>
          </p:nvPr>
        </p:nvSpPr>
        <p:spPr>
          <a:xfrm>
            <a:off x="8108950" y="23622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rgbClr val="FFFFFF"/>
                </a:solidFill>
              </a:defRPr>
            </a:lvl1pPr>
          </a:lstStyle>
          <a:p>
            <a:pPr lvl="0"/>
            <a:r>
              <a:rPr lang="zh-CN" altLang="en-US"/>
              <a:t>04</a:t>
            </a:r>
          </a:p>
        </p:txBody>
      </p:sp>
      <p:sp>
        <p:nvSpPr>
          <p:cNvPr id="33" name="文本占位符 32"/>
          <p:cNvSpPr>
            <a:spLocks noGrp="1"/>
          </p:cNvSpPr>
          <p:nvPr>
            <p:ph type="body" idx="16395" hasCustomPrompt="1"/>
            <p:custDataLst>
              <p:tags r:id="rId28"/>
            </p:custDataLst>
          </p:nvPr>
        </p:nvSpPr>
        <p:spPr>
          <a:xfrm>
            <a:off x="7467600" y="3302000"/>
            <a:ext cx="1828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34" name="文本占位符 33"/>
          <p:cNvSpPr>
            <a:spLocks noGrp="1"/>
          </p:cNvSpPr>
          <p:nvPr>
            <p:ph type="body" idx="16396" hasCustomPrompt="1"/>
            <p:custDataLst>
              <p:tags r:id="rId29"/>
            </p:custDataLst>
          </p:nvPr>
        </p:nvSpPr>
        <p:spPr>
          <a:xfrm>
            <a:off x="7467600" y="3810000"/>
            <a:ext cx="18288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sp>
        <p:nvSpPr>
          <p:cNvPr id="35" name="装饰  4"/>
          <p:cNvSpPr>
            <a:spLocks noGrp="1"/>
          </p:cNvSpPr>
          <p:nvPr>
            <p:ph type="body" idx="16405" hasCustomPrompt="1"/>
            <p:custDataLst>
              <p:tags r:id="rId30"/>
            </p:custDataLst>
          </p:nvPr>
        </p:nvSpPr>
        <p:spPr>
          <a:xfrm>
            <a:off x="10210800" y="2133600"/>
            <a:ext cx="914400" cy="914400"/>
          </a:xfrm>
          <a:custGeom>
            <a:avLst/>
            <a:gdLst>
              <a:gd name="connisteX0" fmla="*/ 0 w 914400"/>
              <a:gd name="connsiteY0" fmla="*/ 203200 h 914400"/>
              <a:gd name="connisteX1" fmla="*/ 203200 w 914400"/>
              <a:gd name="connsiteY1" fmla="*/ 0 h 914400"/>
              <a:gd name="connisteX2" fmla="*/ 711200 w 914400"/>
              <a:gd name="connsiteY2" fmla="*/ 0 h 914400"/>
              <a:gd name="connisteX3" fmla="*/ 914400 w 914400"/>
              <a:gd name="connsiteY3" fmla="*/ 203200 h 914400"/>
              <a:gd name="connisteX4" fmla="*/ 914400 w 914400"/>
              <a:gd name="connsiteY4" fmla="*/ 711200 h 914400"/>
              <a:gd name="connisteX5" fmla="*/ 711200 w 914400"/>
              <a:gd name="connsiteY5" fmla="*/ 914400 h 914400"/>
              <a:gd name="connisteX6" fmla="*/ 203200 w 914400"/>
              <a:gd name="connsiteY6" fmla="*/ 914400 h 914400"/>
              <a:gd name="connisteX7" fmla="*/ 0 w 914400"/>
              <a:gd name="connsiteY7" fmla="*/ 711200 h 914400"/>
              <a:gd name="connisteX8" fmla="*/ 0 w 914400"/>
              <a:gd name="connsiteY8" fmla="*/ 203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203200"/>
                </a:moveTo>
                <a:cubicBezTo>
                  <a:pt x="0" y="90976"/>
                  <a:pt x="90976" y="0"/>
                  <a:pt x="203200" y="0"/>
                </a:cubicBezTo>
                <a:lnTo>
                  <a:pt x="711200" y="0"/>
                </a:lnTo>
                <a:cubicBezTo>
                  <a:pt x="823424" y="0"/>
                  <a:pt x="914400" y="90976"/>
                  <a:pt x="914400" y="203200"/>
                </a:cubicBezTo>
                <a:lnTo>
                  <a:pt x="914400" y="711200"/>
                </a:lnTo>
                <a:cubicBezTo>
                  <a:pt x="914400" y="823424"/>
                  <a:pt x="823424" y="914400"/>
                  <a:pt x="711200" y="914400"/>
                </a:cubicBezTo>
                <a:lnTo>
                  <a:pt x="203200" y="914400"/>
                </a:lnTo>
                <a:cubicBezTo>
                  <a:pt x="90976" y="914400"/>
                  <a:pt x="0" y="823424"/>
                  <a:pt x="0" y="711200"/>
                </a:cubicBezTo>
                <a:lnTo>
                  <a:pt x="0" y="203200"/>
                </a:lnTo>
                <a:close/>
              </a:path>
            </a:pathLst>
          </a:custGeom>
          <a:solidFill>
            <a:schemeClr val="accent1"/>
          </a:soli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p>
        </p:txBody>
      </p:sp>
      <p:sp>
        <p:nvSpPr>
          <p:cNvPr id="36" name="文本占位符 35"/>
          <p:cNvSpPr>
            <a:spLocks noGrp="1"/>
          </p:cNvSpPr>
          <p:nvPr>
            <p:ph type="body" idx="16400" hasCustomPrompt="1"/>
            <p:custDataLst>
              <p:tags r:id="rId31"/>
            </p:custDataLst>
          </p:nvPr>
        </p:nvSpPr>
        <p:spPr>
          <a:xfrm>
            <a:off x="10394950" y="2362200"/>
            <a:ext cx="546100" cy="457200"/>
          </a:xfrm>
          <a:noFill/>
        </p:spPr>
        <p:txBody>
          <a:bodyPr wrap="none" lIns="0" tIns="0" rIns="0" bIns="0" anchor="ctr">
            <a:noAutofit/>
          </a:bodyPr>
          <a:lstStyle>
            <a:lvl1pPr marL="0" indent="0" algn="ctr">
              <a:lnSpc>
                <a:spcPct val="109000"/>
              </a:lnSpc>
              <a:spcBef>
                <a:spcPct val="0"/>
              </a:spcBef>
              <a:spcAft>
                <a:spcPct val="0"/>
              </a:spcAft>
              <a:buNone/>
              <a:defRPr sz="3600" b="0" spc="0">
                <a:solidFill>
                  <a:srgbClr val="FFFFFF"/>
                </a:solidFill>
              </a:defRPr>
            </a:lvl1pPr>
          </a:lstStyle>
          <a:p>
            <a:pPr lvl="0"/>
            <a:r>
              <a:rPr lang="zh-CN" altLang="en-US"/>
              <a:t>05</a:t>
            </a:r>
          </a:p>
        </p:txBody>
      </p:sp>
      <p:sp>
        <p:nvSpPr>
          <p:cNvPr id="37" name="文本占位符 36"/>
          <p:cNvSpPr>
            <a:spLocks noGrp="1"/>
          </p:cNvSpPr>
          <p:nvPr>
            <p:ph type="body" idx="16398" hasCustomPrompt="1"/>
            <p:custDataLst>
              <p:tags r:id="rId32"/>
            </p:custDataLst>
          </p:nvPr>
        </p:nvSpPr>
        <p:spPr>
          <a:xfrm>
            <a:off x="9753600" y="3302000"/>
            <a:ext cx="1828800" cy="406400"/>
          </a:xfrm>
          <a:noFill/>
        </p:spPr>
        <p:txBody>
          <a:bodyPr lIns="0" tIns="0" rIns="0" bIns="0" anchor="t">
            <a:normAutofit/>
          </a:bodyPr>
          <a:lstStyle>
            <a:lvl1pPr marL="0" indent="0" algn="ctr">
              <a:lnSpc>
                <a:spcPct val="111000"/>
              </a:lnSpc>
              <a:spcBef>
                <a:spcPct val="0"/>
              </a:spcBef>
              <a:spcAft>
                <a:spcPct val="0"/>
              </a:spcAft>
              <a:buNone/>
              <a:defRPr sz="2400" b="0" spc="0">
                <a:solidFill>
                  <a:schemeClr val="tx1"/>
                </a:solidFill>
              </a:defRPr>
            </a:lvl1pPr>
          </a:lstStyle>
          <a:p>
            <a:pPr lvl="0"/>
            <a:r>
              <a:rPr lang="zh-CN" altLang="en-US"/>
              <a:t>项标题</a:t>
            </a:r>
          </a:p>
        </p:txBody>
      </p:sp>
      <p:sp>
        <p:nvSpPr>
          <p:cNvPr id="38" name="文本占位符 37"/>
          <p:cNvSpPr>
            <a:spLocks noGrp="1"/>
          </p:cNvSpPr>
          <p:nvPr>
            <p:ph type="body" idx="16399" hasCustomPrompt="1"/>
            <p:custDataLst>
              <p:tags r:id="rId33"/>
            </p:custDataLst>
          </p:nvPr>
        </p:nvSpPr>
        <p:spPr>
          <a:xfrm>
            <a:off x="9753600" y="3810000"/>
            <a:ext cx="1828800" cy="1828800"/>
          </a:xfrm>
          <a:noFill/>
        </p:spPr>
        <p:txBody>
          <a:bodyPr lIns="0" tIns="0" rIns="0" bIns="0" anchor="t">
            <a:normAutofit/>
          </a:bodyPr>
          <a:lstStyle>
            <a:lvl1pPr marL="0" indent="0" algn="ctr">
              <a:lnSpc>
                <a:spcPct val="125000"/>
              </a:lnSpc>
              <a:spcBef>
                <a:spcPct val="0"/>
              </a:spcBef>
              <a:spcAft>
                <a:spcPct val="0"/>
              </a:spcAft>
              <a:buNone/>
              <a:defRPr sz="1600" b="0" spc="0">
                <a:solidFill>
                  <a:schemeClr val="tx1"/>
                </a:solidFill>
              </a:defRPr>
            </a:lvl1pPr>
          </a:lstStyle>
          <a:p>
            <a:pPr lvl="0"/>
            <a:r>
              <a:rPr lang="zh-CN" altLang="en-US"/>
              <a:t>单击此处添加项正文</a:t>
            </a:r>
          </a:p>
        </p:txBody>
      </p:sp>
      <p:pic>
        <p:nvPicPr>
          <p:cNvPr id="2" name="图片 1" descr="徽标&#10;&#10;AI 生成的内容可能不正确。">
            <a:extLst>
              <a:ext uri="{FF2B5EF4-FFF2-40B4-BE49-F238E27FC236}">
                <a16:creationId xmlns:a16="http://schemas.microsoft.com/office/drawing/2014/main" id="{CE2ADF4F-1619-E319-CA8A-156310868DBC}"/>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8161953" y="123924"/>
            <a:ext cx="2289606" cy="324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47" Type="http://schemas.openxmlformats.org/officeDocument/2006/relationships/tags" Target="../tags/tag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ags" Target="../tags/tag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ags" Target="../tags/tag6.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748.xml"/><Relationship Id="rId3" Type="http://schemas.openxmlformats.org/officeDocument/2006/relationships/slideLayout" Target="../slideLayouts/slideLayout43.xml"/><Relationship Id="rId7" Type="http://schemas.openxmlformats.org/officeDocument/2006/relationships/tags" Target="../tags/tag7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ags" Target="../tags/tag746.xml"/><Relationship Id="rId5" Type="http://schemas.openxmlformats.org/officeDocument/2006/relationships/tags" Target="../tags/tag745.xml"/><Relationship Id="rId10" Type="http://schemas.openxmlformats.org/officeDocument/2006/relationships/tags" Target="../tags/tag750.xml"/><Relationship Id="rId4" Type="http://schemas.openxmlformats.org/officeDocument/2006/relationships/theme" Target="../theme/theme2.xml"/><Relationship Id="rId9" Type="http://schemas.openxmlformats.org/officeDocument/2006/relationships/tags" Target="../tags/tag7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4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p:cNvSpPr>
            <a:spLocks noGrp="1"/>
          </p:cNvSpPr>
          <p:nvPr>
            <p:ph type="body" idx="1"/>
            <p:custDataLst>
              <p:tags r:id="rId4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日期占位符 3"/>
          <p:cNvSpPr>
            <a:spLocks noGrp="1"/>
          </p:cNvSpPr>
          <p:nvPr>
            <p:ph type="dt" sz="half" idx="2"/>
            <p:custDataLst>
              <p:tags r:id="rId45"/>
            </p:custDataLst>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F8055-DA2A-4C57-A631-F5E038A3AAFA}" type="datetimeFigureOut">
              <a:rPr lang="en-US" smtClean="0"/>
              <a:t>1/29/2026</a:t>
            </a:fld>
            <a:endParaRPr lang="en-US"/>
          </a:p>
        </p:txBody>
      </p:sp>
      <p:sp>
        <p:nvSpPr>
          <p:cNvPr id="5" name="页脚占位符 4"/>
          <p:cNvSpPr>
            <a:spLocks noGrp="1"/>
          </p:cNvSpPr>
          <p:nvPr>
            <p:ph type="ftr" sz="quarter" idx="3"/>
            <p:custDataLst>
              <p:tags r:id="rId46"/>
            </p:custDataLst>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custDataLst>
              <p:tags r:id="rId47"/>
            </p:custDataLst>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F86FB-C619-4F8F-B3D9-2C4B2450AA5F}" type="slidenum">
              <a:rPr lang="en-US" smtClean="0"/>
              <a:t>‹#›</a:t>
            </a:fld>
            <a:endParaRPr lang="en-US"/>
          </a:p>
        </p:txBody>
      </p:sp>
    </p:spTree>
    <p:custDataLst>
      <p:tags r:id="rId42"/>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93"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6"/>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7"/>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8"/>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2026/1/29</a:t>
            </a:fld>
            <a:endParaRPr lang="zh-CN" altLang="en-US"/>
          </a:p>
        </p:txBody>
      </p:sp>
      <p:sp>
        <p:nvSpPr>
          <p:cNvPr id="5" name="页脚占位符 4"/>
          <p:cNvSpPr>
            <a:spLocks noGrp="1"/>
          </p:cNvSpPr>
          <p:nvPr>
            <p:ph type="ftr" sz="quarter" idx="3"/>
            <p:custDataLst>
              <p:tags r:id="rId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10"/>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Tree>
    <p:custDataLst>
      <p:tags r:id="rId5"/>
    </p:custData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notesSlide" Target="../notesSlides/notesSlide1.xml"/><Relationship Id="rId7" Type="http://schemas.openxmlformats.org/officeDocument/2006/relationships/image" Target="../media/image12.png"/><Relationship Id="rId2" Type="http://schemas.openxmlformats.org/officeDocument/2006/relationships/slideLayout" Target="../slideLayouts/slideLayout40.xml"/><Relationship Id="rId1" Type="http://schemas.openxmlformats.org/officeDocument/2006/relationships/tags" Target="../tags/tag757.xml"/><Relationship Id="rId6" Type="http://schemas.openxmlformats.org/officeDocument/2006/relationships/image" Target="../media/image11.sv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8.png"/><Relationship Id="rId4" Type="http://schemas.openxmlformats.org/officeDocument/2006/relationships/image" Target="../media/image6.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8" Type="http://schemas.openxmlformats.org/officeDocument/2006/relationships/tags" Target="../tags/tag860.xml"/><Relationship Id="rId13" Type="http://schemas.openxmlformats.org/officeDocument/2006/relationships/tags" Target="../tags/tag865.xml"/><Relationship Id="rId18" Type="http://schemas.openxmlformats.org/officeDocument/2006/relationships/notesSlide" Target="../notesSlides/notesSlide11.xml"/><Relationship Id="rId3" Type="http://schemas.openxmlformats.org/officeDocument/2006/relationships/tags" Target="../tags/tag855.xml"/><Relationship Id="rId21" Type="http://schemas.openxmlformats.org/officeDocument/2006/relationships/image" Target="../media/image17.png"/><Relationship Id="rId7" Type="http://schemas.openxmlformats.org/officeDocument/2006/relationships/tags" Target="../tags/tag859.xml"/><Relationship Id="rId12" Type="http://schemas.openxmlformats.org/officeDocument/2006/relationships/tags" Target="../tags/tag864.xml"/><Relationship Id="rId17" Type="http://schemas.openxmlformats.org/officeDocument/2006/relationships/slideLayout" Target="../slideLayouts/slideLayout43.xml"/><Relationship Id="rId2" Type="http://schemas.openxmlformats.org/officeDocument/2006/relationships/tags" Target="../tags/tag854.xml"/><Relationship Id="rId16" Type="http://schemas.openxmlformats.org/officeDocument/2006/relationships/tags" Target="../tags/tag868.xml"/><Relationship Id="rId20" Type="http://schemas.openxmlformats.org/officeDocument/2006/relationships/image" Target="../media/image16.png"/><Relationship Id="rId1" Type="http://schemas.openxmlformats.org/officeDocument/2006/relationships/tags" Target="../tags/tag853.xml"/><Relationship Id="rId6" Type="http://schemas.openxmlformats.org/officeDocument/2006/relationships/tags" Target="../tags/tag858.xml"/><Relationship Id="rId11" Type="http://schemas.openxmlformats.org/officeDocument/2006/relationships/tags" Target="../tags/tag863.xml"/><Relationship Id="rId5" Type="http://schemas.openxmlformats.org/officeDocument/2006/relationships/tags" Target="../tags/tag857.xml"/><Relationship Id="rId15" Type="http://schemas.openxmlformats.org/officeDocument/2006/relationships/tags" Target="../tags/tag867.xml"/><Relationship Id="rId10" Type="http://schemas.openxmlformats.org/officeDocument/2006/relationships/tags" Target="../tags/tag862.xml"/><Relationship Id="rId19" Type="http://schemas.openxmlformats.org/officeDocument/2006/relationships/image" Target="../media/image25.png"/><Relationship Id="rId4" Type="http://schemas.openxmlformats.org/officeDocument/2006/relationships/tags" Target="../tags/tag856.xml"/><Relationship Id="rId9" Type="http://schemas.openxmlformats.org/officeDocument/2006/relationships/tags" Target="../tags/tag861.xml"/><Relationship Id="rId14" Type="http://schemas.openxmlformats.org/officeDocument/2006/relationships/tags" Target="../tags/tag866.xml"/></Relationships>
</file>

<file path=ppt/slides/_rels/slide12.xml.rels><?xml version="1.0" encoding="UTF-8" standalone="yes"?>
<Relationships xmlns="http://schemas.openxmlformats.org/package/2006/relationships"><Relationship Id="rId8" Type="http://schemas.openxmlformats.org/officeDocument/2006/relationships/tags" Target="../tags/tag876.xml"/><Relationship Id="rId13" Type="http://schemas.openxmlformats.org/officeDocument/2006/relationships/tags" Target="../tags/tag881.xml"/><Relationship Id="rId18" Type="http://schemas.openxmlformats.org/officeDocument/2006/relationships/tags" Target="../tags/tag886.xml"/><Relationship Id="rId26" Type="http://schemas.openxmlformats.org/officeDocument/2006/relationships/image" Target="../media/image16.png"/><Relationship Id="rId3" Type="http://schemas.openxmlformats.org/officeDocument/2006/relationships/tags" Target="../tags/tag871.xml"/><Relationship Id="rId21" Type="http://schemas.openxmlformats.org/officeDocument/2006/relationships/tags" Target="../tags/tag889.xml"/><Relationship Id="rId7" Type="http://schemas.openxmlformats.org/officeDocument/2006/relationships/tags" Target="../tags/tag875.xml"/><Relationship Id="rId12" Type="http://schemas.openxmlformats.org/officeDocument/2006/relationships/tags" Target="../tags/tag880.xml"/><Relationship Id="rId17" Type="http://schemas.openxmlformats.org/officeDocument/2006/relationships/tags" Target="../tags/tag885.xml"/><Relationship Id="rId25" Type="http://schemas.openxmlformats.org/officeDocument/2006/relationships/image" Target="../media/image26.jpeg"/><Relationship Id="rId2" Type="http://schemas.openxmlformats.org/officeDocument/2006/relationships/tags" Target="../tags/tag870.xml"/><Relationship Id="rId16" Type="http://schemas.openxmlformats.org/officeDocument/2006/relationships/tags" Target="../tags/tag884.xml"/><Relationship Id="rId20" Type="http://schemas.openxmlformats.org/officeDocument/2006/relationships/tags" Target="../tags/tag888.xml"/><Relationship Id="rId29" Type="http://schemas.openxmlformats.org/officeDocument/2006/relationships/image" Target="../media/image28.jpeg"/><Relationship Id="rId1" Type="http://schemas.openxmlformats.org/officeDocument/2006/relationships/tags" Target="../tags/tag869.xml"/><Relationship Id="rId6" Type="http://schemas.openxmlformats.org/officeDocument/2006/relationships/tags" Target="../tags/tag874.xml"/><Relationship Id="rId11" Type="http://schemas.openxmlformats.org/officeDocument/2006/relationships/tags" Target="../tags/tag879.xml"/><Relationship Id="rId24" Type="http://schemas.openxmlformats.org/officeDocument/2006/relationships/notesSlide" Target="../notesSlides/notesSlide12.xml"/><Relationship Id="rId5" Type="http://schemas.openxmlformats.org/officeDocument/2006/relationships/tags" Target="../tags/tag873.xml"/><Relationship Id="rId15" Type="http://schemas.openxmlformats.org/officeDocument/2006/relationships/tags" Target="../tags/tag883.xml"/><Relationship Id="rId23" Type="http://schemas.openxmlformats.org/officeDocument/2006/relationships/slideLayout" Target="../slideLayouts/slideLayout43.xml"/><Relationship Id="rId28" Type="http://schemas.openxmlformats.org/officeDocument/2006/relationships/image" Target="../media/image27.jpeg"/><Relationship Id="rId10" Type="http://schemas.openxmlformats.org/officeDocument/2006/relationships/tags" Target="../tags/tag878.xml"/><Relationship Id="rId19" Type="http://schemas.openxmlformats.org/officeDocument/2006/relationships/tags" Target="../tags/tag887.xml"/><Relationship Id="rId31" Type="http://schemas.openxmlformats.org/officeDocument/2006/relationships/image" Target="../media/image30.jpeg"/><Relationship Id="rId4" Type="http://schemas.openxmlformats.org/officeDocument/2006/relationships/tags" Target="../tags/tag872.xml"/><Relationship Id="rId9" Type="http://schemas.openxmlformats.org/officeDocument/2006/relationships/tags" Target="../tags/tag877.xml"/><Relationship Id="rId14" Type="http://schemas.openxmlformats.org/officeDocument/2006/relationships/tags" Target="../tags/tag882.xml"/><Relationship Id="rId22" Type="http://schemas.openxmlformats.org/officeDocument/2006/relationships/tags" Target="../tags/tag890.xml"/><Relationship Id="rId27" Type="http://schemas.openxmlformats.org/officeDocument/2006/relationships/image" Target="../media/image17.png"/><Relationship Id="rId30" Type="http://schemas.openxmlformats.org/officeDocument/2006/relationships/image" Target="../media/image29.jpeg"/></Relationships>
</file>

<file path=ppt/slides/_rels/slide13.xml.rels><?xml version="1.0" encoding="UTF-8" standalone="yes"?>
<Relationships xmlns="http://schemas.openxmlformats.org/package/2006/relationships"><Relationship Id="rId13" Type="http://schemas.openxmlformats.org/officeDocument/2006/relationships/tags" Target="../tags/tag903.xml"/><Relationship Id="rId18" Type="http://schemas.openxmlformats.org/officeDocument/2006/relationships/tags" Target="../tags/tag908.xml"/><Relationship Id="rId26" Type="http://schemas.openxmlformats.org/officeDocument/2006/relationships/tags" Target="../tags/tag916.xml"/><Relationship Id="rId3" Type="http://schemas.openxmlformats.org/officeDocument/2006/relationships/tags" Target="../tags/tag893.xml"/><Relationship Id="rId21" Type="http://schemas.openxmlformats.org/officeDocument/2006/relationships/tags" Target="../tags/tag911.xml"/><Relationship Id="rId7" Type="http://schemas.openxmlformats.org/officeDocument/2006/relationships/tags" Target="../tags/tag897.xml"/><Relationship Id="rId12" Type="http://schemas.openxmlformats.org/officeDocument/2006/relationships/tags" Target="../tags/tag902.xml"/><Relationship Id="rId17" Type="http://schemas.openxmlformats.org/officeDocument/2006/relationships/tags" Target="../tags/tag907.xml"/><Relationship Id="rId25" Type="http://schemas.openxmlformats.org/officeDocument/2006/relationships/tags" Target="../tags/tag915.xml"/><Relationship Id="rId33" Type="http://schemas.openxmlformats.org/officeDocument/2006/relationships/image" Target="../media/image17.png"/><Relationship Id="rId2" Type="http://schemas.openxmlformats.org/officeDocument/2006/relationships/tags" Target="../tags/tag892.xml"/><Relationship Id="rId16" Type="http://schemas.openxmlformats.org/officeDocument/2006/relationships/tags" Target="../tags/tag906.xml"/><Relationship Id="rId20" Type="http://schemas.openxmlformats.org/officeDocument/2006/relationships/tags" Target="../tags/tag910.xml"/><Relationship Id="rId29" Type="http://schemas.openxmlformats.org/officeDocument/2006/relationships/tags" Target="../tags/tag919.xml"/><Relationship Id="rId1" Type="http://schemas.openxmlformats.org/officeDocument/2006/relationships/tags" Target="../tags/tag891.xml"/><Relationship Id="rId6" Type="http://schemas.openxmlformats.org/officeDocument/2006/relationships/tags" Target="../tags/tag896.xml"/><Relationship Id="rId11" Type="http://schemas.openxmlformats.org/officeDocument/2006/relationships/tags" Target="../tags/tag901.xml"/><Relationship Id="rId24" Type="http://schemas.openxmlformats.org/officeDocument/2006/relationships/tags" Target="../tags/tag914.xml"/><Relationship Id="rId32" Type="http://schemas.openxmlformats.org/officeDocument/2006/relationships/image" Target="../media/image16.png"/><Relationship Id="rId5" Type="http://schemas.openxmlformats.org/officeDocument/2006/relationships/tags" Target="../tags/tag895.xml"/><Relationship Id="rId15" Type="http://schemas.openxmlformats.org/officeDocument/2006/relationships/tags" Target="../tags/tag905.xml"/><Relationship Id="rId23" Type="http://schemas.openxmlformats.org/officeDocument/2006/relationships/tags" Target="../tags/tag913.xml"/><Relationship Id="rId28" Type="http://schemas.openxmlformats.org/officeDocument/2006/relationships/tags" Target="../tags/tag918.xml"/><Relationship Id="rId10" Type="http://schemas.openxmlformats.org/officeDocument/2006/relationships/tags" Target="../tags/tag900.xml"/><Relationship Id="rId19" Type="http://schemas.openxmlformats.org/officeDocument/2006/relationships/tags" Target="../tags/tag909.xml"/><Relationship Id="rId31" Type="http://schemas.openxmlformats.org/officeDocument/2006/relationships/notesSlide" Target="../notesSlides/notesSlide13.xml"/><Relationship Id="rId4" Type="http://schemas.openxmlformats.org/officeDocument/2006/relationships/tags" Target="../tags/tag894.xml"/><Relationship Id="rId9" Type="http://schemas.openxmlformats.org/officeDocument/2006/relationships/tags" Target="../tags/tag899.xml"/><Relationship Id="rId14" Type="http://schemas.openxmlformats.org/officeDocument/2006/relationships/tags" Target="../tags/tag904.xml"/><Relationship Id="rId22" Type="http://schemas.openxmlformats.org/officeDocument/2006/relationships/tags" Target="../tags/tag912.xml"/><Relationship Id="rId27" Type="http://schemas.openxmlformats.org/officeDocument/2006/relationships/tags" Target="../tags/tag917.xml"/><Relationship Id="rId30" Type="http://schemas.openxmlformats.org/officeDocument/2006/relationships/slideLayout" Target="../slideLayouts/slideLayout43.xml"/><Relationship Id="rId8" Type="http://schemas.openxmlformats.org/officeDocument/2006/relationships/tags" Target="../tags/tag89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2.xml"/><Relationship Id="rId1" Type="http://schemas.openxmlformats.org/officeDocument/2006/relationships/tags" Target="../tags/tag920.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8" Type="http://schemas.openxmlformats.org/officeDocument/2006/relationships/tags" Target="../tags/tag928.xml"/><Relationship Id="rId13" Type="http://schemas.openxmlformats.org/officeDocument/2006/relationships/tags" Target="../tags/tag933.xml"/><Relationship Id="rId18" Type="http://schemas.openxmlformats.org/officeDocument/2006/relationships/notesSlide" Target="../notesSlides/notesSlide15.xml"/><Relationship Id="rId3" Type="http://schemas.openxmlformats.org/officeDocument/2006/relationships/tags" Target="../tags/tag923.xml"/><Relationship Id="rId21" Type="http://schemas.openxmlformats.org/officeDocument/2006/relationships/image" Target="../media/image17.png"/><Relationship Id="rId7" Type="http://schemas.openxmlformats.org/officeDocument/2006/relationships/tags" Target="../tags/tag927.xml"/><Relationship Id="rId12" Type="http://schemas.openxmlformats.org/officeDocument/2006/relationships/tags" Target="../tags/tag932.xml"/><Relationship Id="rId17" Type="http://schemas.openxmlformats.org/officeDocument/2006/relationships/slideLayout" Target="../slideLayouts/slideLayout43.xml"/><Relationship Id="rId2" Type="http://schemas.openxmlformats.org/officeDocument/2006/relationships/tags" Target="../tags/tag922.xml"/><Relationship Id="rId16" Type="http://schemas.openxmlformats.org/officeDocument/2006/relationships/tags" Target="../tags/tag936.xml"/><Relationship Id="rId20" Type="http://schemas.openxmlformats.org/officeDocument/2006/relationships/image" Target="../media/image16.png"/><Relationship Id="rId1" Type="http://schemas.openxmlformats.org/officeDocument/2006/relationships/tags" Target="../tags/tag921.xml"/><Relationship Id="rId6" Type="http://schemas.openxmlformats.org/officeDocument/2006/relationships/tags" Target="../tags/tag926.xml"/><Relationship Id="rId11" Type="http://schemas.openxmlformats.org/officeDocument/2006/relationships/tags" Target="../tags/tag931.xml"/><Relationship Id="rId5" Type="http://schemas.openxmlformats.org/officeDocument/2006/relationships/tags" Target="../tags/tag925.xml"/><Relationship Id="rId15" Type="http://schemas.openxmlformats.org/officeDocument/2006/relationships/tags" Target="../tags/tag935.xml"/><Relationship Id="rId10" Type="http://schemas.openxmlformats.org/officeDocument/2006/relationships/tags" Target="../tags/tag930.xml"/><Relationship Id="rId19" Type="http://schemas.openxmlformats.org/officeDocument/2006/relationships/image" Target="../media/image31.jpeg"/><Relationship Id="rId4" Type="http://schemas.openxmlformats.org/officeDocument/2006/relationships/tags" Target="../tags/tag924.xml"/><Relationship Id="rId9" Type="http://schemas.openxmlformats.org/officeDocument/2006/relationships/tags" Target="../tags/tag929.xml"/><Relationship Id="rId14" Type="http://schemas.openxmlformats.org/officeDocument/2006/relationships/tags" Target="../tags/tag934.xml"/></Relationships>
</file>

<file path=ppt/slides/_rels/slide16.xml.rels><?xml version="1.0" encoding="UTF-8" standalone="yes"?>
<Relationships xmlns="http://schemas.openxmlformats.org/package/2006/relationships"><Relationship Id="rId8" Type="http://schemas.openxmlformats.org/officeDocument/2006/relationships/tags" Target="../tags/tag944.xml"/><Relationship Id="rId13" Type="http://schemas.openxmlformats.org/officeDocument/2006/relationships/notesSlide" Target="../notesSlides/notesSlide16.xml"/><Relationship Id="rId18" Type="http://schemas.openxmlformats.org/officeDocument/2006/relationships/image" Target="../media/image34.jpeg"/><Relationship Id="rId3" Type="http://schemas.openxmlformats.org/officeDocument/2006/relationships/tags" Target="../tags/tag939.xml"/><Relationship Id="rId7" Type="http://schemas.openxmlformats.org/officeDocument/2006/relationships/tags" Target="../tags/tag943.xml"/><Relationship Id="rId12" Type="http://schemas.openxmlformats.org/officeDocument/2006/relationships/slideLayout" Target="../slideLayouts/slideLayout43.xml"/><Relationship Id="rId17" Type="http://schemas.openxmlformats.org/officeDocument/2006/relationships/image" Target="../media/image33.jpeg"/><Relationship Id="rId2" Type="http://schemas.openxmlformats.org/officeDocument/2006/relationships/tags" Target="../tags/tag938.xml"/><Relationship Id="rId16" Type="http://schemas.openxmlformats.org/officeDocument/2006/relationships/image" Target="../media/image17.png"/><Relationship Id="rId1" Type="http://schemas.openxmlformats.org/officeDocument/2006/relationships/tags" Target="../tags/tag937.xml"/><Relationship Id="rId6" Type="http://schemas.openxmlformats.org/officeDocument/2006/relationships/tags" Target="../tags/tag942.xml"/><Relationship Id="rId11" Type="http://schemas.openxmlformats.org/officeDocument/2006/relationships/tags" Target="../tags/tag947.xml"/><Relationship Id="rId5" Type="http://schemas.openxmlformats.org/officeDocument/2006/relationships/tags" Target="../tags/tag941.xml"/><Relationship Id="rId15" Type="http://schemas.openxmlformats.org/officeDocument/2006/relationships/image" Target="../media/image16.png"/><Relationship Id="rId10" Type="http://schemas.openxmlformats.org/officeDocument/2006/relationships/tags" Target="../tags/tag946.xml"/><Relationship Id="rId19" Type="http://schemas.openxmlformats.org/officeDocument/2006/relationships/image" Target="../media/image35.jpeg"/><Relationship Id="rId4" Type="http://schemas.openxmlformats.org/officeDocument/2006/relationships/tags" Target="../tags/tag940.xml"/><Relationship Id="rId9" Type="http://schemas.openxmlformats.org/officeDocument/2006/relationships/tags" Target="../tags/tag945.xml"/><Relationship Id="rId14" Type="http://schemas.openxmlformats.org/officeDocument/2006/relationships/image" Target="../media/image32.jpeg"/></Relationships>
</file>

<file path=ppt/slides/_rels/slide17.xml.rels><?xml version="1.0" encoding="UTF-8" standalone="yes"?>
<Relationships xmlns="http://schemas.openxmlformats.org/package/2006/relationships"><Relationship Id="rId8" Type="http://schemas.openxmlformats.org/officeDocument/2006/relationships/tags" Target="../tags/tag955.xml"/><Relationship Id="rId13" Type="http://schemas.openxmlformats.org/officeDocument/2006/relationships/tags" Target="../tags/tag960.xml"/><Relationship Id="rId18" Type="http://schemas.openxmlformats.org/officeDocument/2006/relationships/notesSlide" Target="../notesSlides/notesSlide17.xml"/><Relationship Id="rId3" Type="http://schemas.openxmlformats.org/officeDocument/2006/relationships/tags" Target="../tags/tag950.xml"/><Relationship Id="rId21" Type="http://schemas.openxmlformats.org/officeDocument/2006/relationships/image" Target="../media/image38.svg"/><Relationship Id="rId7" Type="http://schemas.openxmlformats.org/officeDocument/2006/relationships/tags" Target="../tags/tag954.xml"/><Relationship Id="rId12" Type="http://schemas.openxmlformats.org/officeDocument/2006/relationships/tags" Target="../tags/tag959.xml"/><Relationship Id="rId17" Type="http://schemas.openxmlformats.org/officeDocument/2006/relationships/slideLayout" Target="../slideLayouts/slideLayout43.xml"/><Relationship Id="rId2" Type="http://schemas.openxmlformats.org/officeDocument/2006/relationships/tags" Target="../tags/tag949.xml"/><Relationship Id="rId16" Type="http://schemas.openxmlformats.org/officeDocument/2006/relationships/tags" Target="../tags/tag963.xml"/><Relationship Id="rId20" Type="http://schemas.openxmlformats.org/officeDocument/2006/relationships/image" Target="../media/image37.png"/><Relationship Id="rId1" Type="http://schemas.openxmlformats.org/officeDocument/2006/relationships/tags" Target="../tags/tag948.xml"/><Relationship Id="rId6" Type="http://schemas.openxmlformats.org/officeDocument/2006/relationships/tags" Target="../tags/tag953.xml"/><Relationship Id="rId11" Type="http://schemas.openxmlformats.org/officeDocument/2006/relationships/tags" Target="../tags/tag958.xml"/><Relationship Id="rId5" Type="http://schemas.openxmlformats.org/officeDocument/2006/relationships/tags" Target="../tags/tag952.xml"/><Relationship Id="rId15" Type="http://schemas.openxmlformats.org/officeDocument/2006/relationships/tags" Target="../tags/tag962.xml"/><Relationship Id="rId23" Type="http://schemas.openxmlformats.org/officeDocument/2006/relationships/image" Target="../media/image17.png"/><Relationship Id="rId10" Type="http://schemas.openxmlformats.org/officeDocument/2006/relationships/tags" Target="../tags/tag957.xml"/><Relationship Id="rId19" Type="http://schemas.openxmlformats.org/officeDocument/2006/relationships/image" Target="../media/image36.jpeg"/><Relationship Id="rId4" Type="http://schemas.openxmlformats.org/officeDocument/2006/relationships/tags" Target="../tags/tag951.xml"/><Relationship Id="rId9" Type="http://schemas.openxmlformats.org/officeDocument/2006/relationships/tags" Target="../tags/tag956.xml"/><Relationship Id="rId14" Type="http://schemas.openxmlformats.org/officeDocument/2006/relationships/tags" Target="../tags/tag961.xml"/><Relationship Id="rId2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2.xml"/><Relationship Id="rId1" Type="http://schemas.openxmlformats.org/officeDocument/2006/relationships/tags" Target="../tags/tag964.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tags" Target="../tags/tag972.xml"/><Relationship Id="rId13" Type="http://schemas.openxmlformats.org/officeDocument/2006/relationships/tags" Target="../tags/tag977.xml"/><Relationship Id="rId18" Type="http://schemas.openxmlformats.org/officeDocument/2006/relationships/tags" Target="../tags/tag982.xml"/><Relationship Id="rId26" Type="http://schemas.openxmlformats.org/officeDocument/2006/relationships/image" Target="../media/image42.png"/><Relationship Id="rId3" Type="http://schemas.openxmlformats.org/officeDocument/2006/relationships/tags" Target="../tags/tag967.xml"/><Relationship Id="rId21" Type="http://schemas.openxmlformats.org/officeDocument/2006/relationships/image" Target="../media/image16.png"/><Relationship Id="rId7" Type="http://schemas.openxmlformats.org/officeDocument/2006/relationships/tags" Target="../tags/tag971.xml"/><Relationship Id="rId12" Type="http://schemas.openxmlformats.org/officeDocument/2006/relationships/tags" Target="../tags/tag976.xml"/><Relationship Id="rId17" Type="http://schemas.openxmlformats.org/officeDocument/2006/relationships/tags" Target="../tags/tag981.xml"/><Relationship Id="rId25" Type="http://schemas.openxmlformats.org/officeDocument/2006/relationships/image" Target="../media/image41.jpeg"/><Relationship Id="rId2" Type="http://schemas.openxmlformats.org/officeDocument/2006/relationships/tags" Target="../tags/tag966.xml"/><Relationship Id="rId16" Type="http://schemas.openxmlformats.org/officeDocument/2006/relationships/tags" Target="../tags/tag980.xml"/><Relationship Id="rId20" Type="http://schemas.openxmlformats.org/officeDocument/2006/relationships/notesSlide" Target="../notesSlides/notesSlide19.xml"/><Relationship Id="rId1" Type="http://schemas.openxmlformats.org/officeDocument/2006/relationships/tags" Target="../tags/tag965.xml"/><Relationship Id="rId6" Type="http://schemas.openxmlformats.org/officeDocument/2006/relationships/tags" Target="../tags/tag970.xml"/><Relationship Id="rId11" Type="http://schemas.openxmlformats.org/officeDocument/2006/relationships/tags" Target="../tags/tag975.xml"/><Relationship Id="rId24" Type="http://schemas.openxmlformats.org/officeDocument/2006/relationships/image" Target="../media/image40.jpeg"/><Relationship Id="rId5" Type="http://schemas.openxmlformats.org/officeDocument/2006/relationships/tags" Target="../tags/tag969.xml"/><Relationship Id="rId15" Type="http://schemas.openxmlformats.org/officeDocument/2006/relationships/tags" Target="../tags/tag979.xml"/><Relationship Id="rId23" Type="http://schemas.openxmlformats.org/officeDocument/2006/relationships/image" Target="../media/image39.jpeg"/><Relationship Id="rId10" Type="http://schemas.openxmlformats.org/officeDocument/2006/relationships/tags" Target="../tags/tag974.xml"/><Relationship Id="rId19" Type="http://schemas.openxmlformats.org/officeDocument/2006/relationships/slideLayout" Target="../slideLayouts/slideLayout43.xml"/><Relationship Id="rId4" Type="http://schemas.openxmlformats.org/officeDocument/2006/relationships/tags" Target="../tags/tag968.xml"/><Relationship Id="rId9" Type="http://schemas.openxmlformats.org/officeDocument/2006/relationships/tags" Target="../tags/tag973.xml"/><Relationship Id="rId14" Type="http://schemas.openxmlformats.org/officeDocument/2006/relationships/tags" Target="../tags/tag978.xml"/><Relationship Id="rId22"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0.xml"/><Relationship Id="rId1" Type="http://schemas.openxmlformats.org/officeDocument/2006/relationships/tags" Target="../tags/tag75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tags" Target="../tags/tag990.xml"/><Relationship Id="rId13" Type="http://schemas.openxmlformats.org/officeDocument/2006/relationships/tags" Target="../tags/tag995.xml"/><Relationship Id="rId18" Type="http://schemas.openxmlformats.org/officeDocument/2006/relationships/tags" Target="../tags/tag1000.xml"/><Relationship Id="rId3" Type="http://schemas.openxmlformats.org/officeDocument/2006/relationships/tags" Target="../tags/tag985.xml"/><Relationship Id="rId21" Type="http://schemas.openxmlformats.org/officeDocument/2006/relationships/notesSlide" Target="../notesSlides/notesSlide20.xml"/><Relationship Id="rId7" Type="http://schemas.openxmlformats.org/officeDocument/2006/relationships/tags" Target="../tags/tag989.xml"/><Relationship Id="rId12" Type="http://schemas.openxmlformats.org/officeDocument/2006/relationships/tags" Target="../tags/tag994.xml"/><Relationship Id="rId17" Type="http://schemas.openxmlformats.org/officeDocument/2006/relationships/tags" Target="../tags/tag999.xml"/><Relationship Id="rId2" Type="http://schemas.openxmlformats.org/officeDocument/2006/relationships/tags" Target="../tags/tag984.xml"/><Relationship Id="rId16" Type="http://schemas.openxmlformats.org/officeDocument/2006/relationships/tags" Target="../tags/tag998.xml"/><Relationship Id="rId20" Type="http://schemas.openxmlformats.org/officeDocument/2006/relationships/slideLayout" Target="../slideLayouts/slideLayout43.xml"/><Relationship Id="rId1" Type="http://schemas.openxmlformats.org/officeDocument/2006/relationships/tags" Target="../tags/tag983.xml"/><Relationship Id="rId6" Type="http://schemas.openxmlformats.org/officeDocument/2006/relationships/tags" Target="../tags/tag988.xml"/><Relationship Id="rId11" Type="http://schemas.openxmlformats.org/officeDocument/2006/relationships/tags" Target="../tags/tag993.xml"/><Relationship Id="rId5" Type="http://schemas.openxmlformats.org/officeDocument/2006/relationships/tags" Target="../tags/tag987.xml"/><Relationship Id="rId15" Type="http://schemas.openxmlformats.org/officeDocument/2006/relationships/tags" Target="../tags/tag997.xml"/><Relationship Id="rId10" Type="http://schemas.openxmlformats.org/officeDocument/2006/relationships/tags" Target="../tags/tag992.xml"/><Relationship Id="rId19" Type="http://schemas.openxmlformats.org/officeDocument/2006/relationships/tags" Target="../tags/tag1001.xml"/><Relationship Id="rId4" Type="http://schemas.openxmlformats.org/officeDocument/2006/relationships/tags" Target="../tags/tag986.xml"/><Relationship Id="rId9" Type="http://schemas.openxmlformats.org/officeDocument/2006/relationships/tags" Target="../tags/tag991.xml"/><Relationship Id="rId14" Type="http://schemas.openxmlformats.org/officeDocument/2006/relationships/tags" Target="../tags/tag996.xml"/><Relationship Id="rId22"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2.xml"/><Relationship Id="rId1" Type="http://schemas.openxmlformats.org/officeDocument/2006/relationships/tags" Target="../tags/tag1002.xml"/><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tags" Target="../tags/tag1010.xml"/><Relationship Id="rId13" Type="http://schemas.openxmlformats.org/officeDocument/2006/relationships/tags" Target="../tags/tag1015.xml"/><Relationship Id="rId18" Type="http://schemas.openxmlformats.org/officeDocument/2006/relationships/image" Target="../media/image43.jpeg"/><Relationship Id="rId3" Type="http://schemas.openxmlformats.org/officeDocument/2006/relationships/tags" Target="../tags/tag1005.xml"/><Relationship Id="rId7" Type="http://schemas.openxmlformats.org/officeDocument/2006/relationships/tags" Target="../tags/tag1009.xml"/><Relationship Id="rId12" Type="http://schemas.openxmlformats.org/officeDocument/2006/relationships/tags" Target="../tags/tag1014.xml"/><Relationship Id="rId17" Type="http://schemas.openxmlformats.org/officeDocument/2006/relationships/image" Target="../media/image17.png"/><Relationship Id="rId2" Type="http://schemas.openxmlformats.org/officeDocument/2006/relationships/tags" Target="../tags/tag1004.xml"/><Relationship Id="rId16" Type="http://schemas.openxmlformats.org/officeDocument/2006/relationships/image" Target="../media/image16.png"/><Relationship Id="rId20" Type="http://schemas.openxmlformats.org/officeDocument/2006/relationships/image" Target="../media/image45.jpeg"/><Relationship Id="rId1" Type="http://schemas.openxmlformats.org/officeDocument/2006/relationships/tags" Target="../tags/tag1003.xml"/><Relationship Id="rId6" Type="http://schemas.openxmlformats.org/officeDocument/2006/relationships/tags" Target="../tags/tag1008.xml"/><Relationship Id="rId11" Type="http://schemas.openxmlformats.org/officeDocument/2006/relationships/tags" Target="../tags/tag1013.xml"/><Relationship Id="rId5" Type="http://schemas.openxmlformats.org/officeDocument/2006/relationships/tags" Target="../tags/tag1007.xml"/><Relationship Id="rId15" Type="http://schemas.openxmlformats.org/officeDocument/2006/relationships/notesSlide" Target="../notesSlides/notesSlide22.xml"/><Relationship Id="rId10" Type="http://schemas.openxmlformats.org/officeDocument/2006/relationships/tags" Target="../tags/tag1012.xml"/><Relationship Id="rId19" Type="http://schemas.openxmlformats.org/officeDocument/2006/relationships/image" Target="../media/image44.jpeg"/><Relationship Id="rId4" Type="http://schemas.openxmlformats.org/officeDocument/2006/relationships/tags" Target="../tags/tag1006.xml"/><Relationship Id="rId9" Type="http://schemas.openxmlformats.org/officeDocument/2006/relationships/tags" Target="../tags/tag1011.xml"/><Relationship Id="rId14"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13" Type="http://schemas.openxmlformats.org/officeDocument/2006/relationships/tags" Target="../tags/tag1028.xml"/><Relationship Id="rId18" Type="http://schemas.openxmlformats.org/officeDocument/2006/relationships/tags" Target="../tags/tag1033.xml"/><Relationship Id="rId26" Type="http://schemas.openxmlformats.org/officeDocument/2006/relationships/tags" Target="../tags/tag1041.xml"/><Relationship Id="rId39" Type="http://schemas.openxmlformats.org/officeDocument/2006/relationships/image" Target="../media/image52.jpeg"/><Relationship Id="rId21" Type="http://schemas.openxmlformats.org/officeDocument/2006/relationships/tags" Target="../tags/tag1036.xml"/><Relationship Id="rId34" Type="http://schemas.openxmlformats.org/officeDocument/2006/relationships/image" Target="../media/image49.svg"/><Relationship Id="rId7" Type="http://schemas.openxmlformats.org/officeDocument/2006/relationships/tags" Target="../tags/tag1022.xml"/><Relationship Id="rId2" Type="http://schemas.openxmlformats.org/officeDocument/2006/relationships/tags" Target="../tags/tag1017.xml"/><Relationship Id="rId16" Type="http://schemas.openxmlformats.org/officeDocument/2006/relationships/tags" Target="../tags/tag1031.xml"/><Relationship Id="rId20" Type="http://schemas.openxmlformats.org/officeDocument/2006/relationships/tags" Target="../tags/tag1035.xml"/><Relationship Id="rId29" Type="http://schemas.openxmlformats.org/officeDocument/2006/relationships/slideLayout" Target="../slideLayouts/slideLayout43.xml"/><Relationship Id="rId41" Type="http://schemas.openxmlformats.org/officeDocument/2006/relationships/image" Target="../media/image54.jpeg"/><Relationship Id="rId1" Type="http://schemas.openxmlformats.org/officeDocument/2006/relationships/tags" Target="../tags/tag1016.xml"/><Relationship Id="rId6" Type="http://schemas.openxmlformats.org/officeDocument/2006/relationships/tags" Target="../tags/tag1021.xml"/><Relationship Id="rId11" Type="http://schemas.openxmlformats.org/officeDocument/2006/relationships/tags" Target="../tags/tag1026.xml"/><Relationship Id="rId24" Type="http://schemas.openxmlformats.org/officeDocument/2006/relationships/tags" Target="../tags/tag1039.xml"/><Relationship Id="rId32" Type="http://schemas.openxmlformats.org/officeDocument/2006/relationships/image" Target="../media/image47.svg"/><Relationship Id="rId37" Type="http://schemas.openxmlformats.org/officeDocument/2006/relationships/image" Target="../media/image16.png"/><Relationship Id="rId40" Type="http://schemas.openxmlformats.org/officeDocument/2006/relationships/image" Target="../media/image53.jpeg"/><Relationship Id="rId5" Type="http://schemas.openxmlformats.org/officeDocument/2006/relationships/tags" Target="../tags/tag1020.xml"/><Relationship Id="rId15" Type="http://schemas.openxmlformats.org/officeDocument/2006/relationships/tags" Target="../tags/tag1030.xml"/><Relationship Id="rId23" Type="http://schemas.openxmlformats.org/officeDocument/2006/relationships/tags" Target="../tags/tag1038.xml"/><Relationship Id="rId28" Type="http://schemas.openxmlformats.org/officeDocument/2006/relationships/tags" Target="../tags/tag1043.xml"/><Relationship Id="rId36" Type="http://schemas.openxmlformats.org/officeDocument/2006/relationships/image" Target="../media/image51.svg"/><Relationship Id="rId10" Type="http://schemas.openxmlformats.org/officeDocument/2006/relationships/tags" Target="../tags/tag1025.xml"/><Relationship Id="rId19" Type="http://schemas.openxmlformats.org/officeDocument/2006/relationships/tags" Target="../tags/tag1034.xml"/><Relationship Id="rId31" Type="http://schemas.openxmlformats.org/officeDocument/2006/relationships/image" Target="../media/image46.png"/><Relationship Id="rId4" Type="http://schemas.openxmlformats.org/officeDocument/2006/relationships/tags" Target="../tags/tag1019.xml"/><Relationship Id="rId9" Type="http://schemas.openxmlformats.org/officeDocument/2006/relationships/tags" Target="../tags/tag1024.xml"/><Relationship Id="rId14" Type="http://schemas.openxmlformats.org/officeDocument/2006/relationships/tags" Target="../tags/tag1029.xml"/><Relationship Id="rId22" Type="http://schemas.openxmlformats.org/officeDocument/2006/relationships/tags" Target="../tags/tag1037.xml"/><Relationship Id="rId27" Type="http://schemas.openxmlformats.org/officeDocument/2006/relationships/tags" Target="../tags/tag1042.xml"/><Relationship Id="rId30" Type="http://schemas.openxmlformats.org/officeDocument/2006/relationships/notesSlide" Target="../notesSlides/notesSlide23.xml"/><Relationship Id="rId35" Type="http://schemas.openxmlformats.org/officeDocument/2006/relationships/image" Target="../media/image50.png"/><Relationship Id="rId8" Type="http://schemas.openxmlformats.org/officeDocument/2006/relationships/tags" Target="../tags/tag1023.xml"/><Relationship Id="rId3" Type="http://schemas.openxmlformats.org/officeDocument/2006/relationships/tags" Target="../tags/tag1018.xml"/><Relationship Id="rId12" Type="http://schemas.openxmlformats.org/officeDocument/2006/relationships/tags" Target="../tags/tag1027.xml"/><Relationship Id="rId17" Type="http://schemas.openxmlformats.org/officeDocument/2006/relationships/tags" Target="../tags/tag1032.xml"/><Relationship Id="rId25" Type="http://schemas.openxmlformats.org/officeDocument/2006/relationships/tags" Target="../tags/tag1040.xml"/><Relationship Id="rId33" Type="http://schemas.openxmlformats.org/officeDocument/2006/relationships/image" Target="../media/image48.png"/><Relationship Id="rId38"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tags" Target="../tags/tag1051.xml"/><Relationship Id="rId13" Type="http://schemas.openxmlformats.org/officeDocument/2006/relationships/slideLayout" Target="../slideLayouts/slideLayout43.xml"/><Relationship Id="rId3" Type="http://schemas.openxmlformats.org/officeDocument/2006/relationships/tags" Target="../tags/tag1046.xml"/><Relationship Id="rId7" Type="http://schemas.openxmlformats.org/officeDocument/2006/relationships/tags" Target="../tags/tag1050.xml"/><Relationship Id="rId12" Type="http://schemas.openxmlformats.org/officeDocument/2006/relationships/tags" Target="../tags/tag1055.xml"/><Relationship Id="rId2" Type="http://schemas.openxmlformats.org/officeDocument/2006/relationships/tags" Target="../tags/tag1045.xml"/><Relationship Id="rId16" Type="http://schemas.openxmlformats.org/officeDocument/2006/relationships/image" Target="../media/image17.png"/><Relationship Id="rId1" Type="http://schemas.openxmlformats.org/officeDocument/2006/relationships/tags" Target="../tags/tag1044.xml"/><Relationship Id="rId6" Type="http://schemas.openxmlformats.org/officeDocument/2006/relationships/tags" Target="../tags/tag1049.xml"/><Relationship Id="rId11" Type="http://schemas.openxmlformats.org/officeDocument/2006/relationships/tags" Target="../tags/tag1054.xml"/><Relationship Id="rId5" Type="http://schemas.openxmlformats.org/officeDocument/2006/relationships/tags" Target="../tags/tag1048.xml"/><Relationship Id="rId15" Type="http://schemas.openxmlformats.org/officeDocument/2006/relationships/image" Target="../media/image16.png"/><Relationship Id="rId10" Type="http://schemas.openxmlformats.org/officeDocument/2006/relationships/tags" Target="../tags/tag1053.xml"/><Relationship Id="rId4" Type="http://schemas.openxmlformats.org/officeDocument/2006/relationships/tags" Target="../tags/tag1047.xml"/><Relationship Id="rId9" Type="http://schemas.openxmlformats.org/officeDocument/2006/relationships/tags" Target="../tags/tag1052.xml"/><Relationship Id="rId1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2.xml"/><Relationship Id="rId1" Type="http://schemas.openxmlformats.org/officeDocument/2006/relationships/tags" Target="../tags/tag1056.xml"/><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tags" Target="../tags/tag1064.xml"/><Relationship Id="rId13" Type="http://schemas.openxmlformats.org/officeDocument/2006/relationships/slideLayout" Target="../slideLayouts/slideLayout43.xml"/><Relationship Id="rId3" Type="http://schemas.openxmlformats.org/officeDocument/2006/relationships/tags" Target="../tags/tag1059.xml"/><Relationship Id="rId7" Type="http://schemas.openxmlformats.org/officeDocument/2006/relationships/tags" Target="../tags/tag1063.xml"/><Relationship Id="rId12" Type="http://schemas.openxmlformats.org/officeDocument/2006/relationships/tags" Target="../tags/tag1068.xml"/><Relationship Id="rId2" Type="http://schemas.openxmlformats.org/officeDocument/2006/relationships/tags" Target="../tags/tag1058.xml"/><Relationship Id="rId16" Type="http://schemas.openxmlformats.org/officeDocument/2006/relationships/image" Target="../media/image17.png"/><Relationship Id="rId1" Type="http://schemas.openxmlformats.org/officeDocument/2006/relationships/tags" Target="../tags/tag1057.xml"/><Relationship Id="rId6" Type="http://schemas.openxmlformats.org/officeDocument/2006/relationships/tags" Target="../tags/tag1062.xml"/><Relationship Id="rId11" Type="http://schemas.openxmlformats.org/officeDocument/2006/relationships/tags" Target="../tags/tag1067.xml"/><Relationship Id="rId5" Type="http://schemas.openxmlformats.org/officeDocument/2006/relationships/tags" Target="../tags/tag1061.xml"/><Relationship Id="rId15" Type="http://schemas.openxmlformats.org/officeDocument/2006/relationships/image" Target="../media/image16.png"/><Relationship Id="rId10" Type="http://schemas.openxmlformats.org/officeDocument/2006/relationships/tags" Target="../tags/tag1066.xml"/><Relationship Id="rId4" Type="http://schemas.openxmlformats.org/officeDocument/2006/relationships/tags" Target="../tags/tag1060.xml"/><Relationship Id="rId9" Type="http://schemas.openxmlformats.org/officeDocument/2006/relationships/tags" Target="../tags/tag1065.xml"/><Relationship Id="rId1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27.xml"/><Relationship Id="rId7" Type="http://schemas.openxmlformats.org/officeDocument/2006/relationships/image" Target="../media/image8.png"/><Relationship Id="rId2" Type="http://schemas.openxmlformats.org/officeDocument/2006/relationships/slideLayout" Target="../slideLayouts/slideLayout40.xml"/><Relationship Id="rId1" Type="http://schemas.openxmlformats.org/officeDocument/2006/relationships/tags" Target="../tags/tag1069.xml"/><Relationship Id="rId6" Type="http://schemas.openxmlformats.org/officeDocument/2006/relationships/image" Target="../media/image7.png"/><Relationship Id="rId5" Type="http://schemas.openxmlformats.org/officeDocument/2006/relationships/image" Target="../media/image14.png"/><Relationship Id="rId4" Type="http://schemas.openxmlformats.org/officeDocument/2006/relationships/image" Target="../media/image6.jpe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761.xml"/><Relationship Id="rId7" Type="http://schemas.openxmlformats.org/officeDocument/2006/relationships/notesSlide" Target="../notesSlides/notesSlide4.xml"/><Relationship Id="rId2" Type="http://schemas.openxmlformats.org/officeDocument/2006/relationships/tags" Target="../tags/tag760.xml"/><Relationship Id="rId1" Type="http://schemas.openxmlformats.org/officeDocument/2006/relationships/tags" Target="../tags/tag759.xml"/><Relationship Id="rId6" Type="http://schemas.openxmlformats.org/officeDocument/2006/relationships/slideLayout" Target="../slideLayouts/slideLayout43.xml"/><Relationship Id="rId5" Type="http://schemas.openxmlformats.org/officeDocument/2006/relationships/tags" Target="../tags/tag763.xml"/><Relationship Id="rId10" Type="http://schemas.openxmlformats.org/officeDocument/2006/relationships/image" Target="../media/image18.png"/><Relationship Id="rId4" Type="http://schemas.openxmlformats.org/officeDocument/2006/relationships/tags" Target="../tags/tag762.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tags" Target="../tags/tag771.xml"/><Relationship Id="rId13" Type="http://schemas.openxmlformats.org/officeDocument/2006/relationships/image" Target="../media/image19.jpeg"/><Relationship Id="rId3" Type="http://schemas.openxmlformats.org/officeDocument/2006/relationships/tags" Target="../tags/tag766.xml"/><Relationship Id="rId7" Type="http://schemas.openxmlformats.org/officeDocument/2006/relationships/tags" Target="../tags/tag770.xml"/><Relationship Id="rId12" Type="http://schemas.openxmlformats.org/officeDocument/2006/relationships/image" Target="../media/image17.png"/><Relationship Id="rId2" Type="http://schemas.openxmlformats.org/officeDocument/2006/relationships/tags" Target="../tags/tag765.xml"/><Relationship Id="rId16" Type="http://schemas.openxmlformats.org/officeDocument/2006/relationships/image" Target="../media/image22.jpeg"/><Relationship Id="rId1" Type="http://schemas.openxmlformats.org/officeDocument/2006/relationships/tags" Target="../tags/tag764.xml"/><Relationship Id="rId6" Type="http://schemas.openxmlformats.org/officeDocument/2006/relationships/tags" Target="../tags/tag769.xml"/><Relationship Id="rId11" Type="http://schemas.openxmlformats.org/officeDocument/2006/relationships/image" Target="../media/image16.png"/><Relationship Id="rId5" Type="http://schemas.openxmlformats.org/officeDocument/2006/relationships/tags" Target="../tags/tag768.xml"/><Relationship Id="rId15" Type="http://schemas.openxmlformats.org/officeDocument/2006/relationships/image" Target="../media/image21.jpeg"/><Relationship Id="rId10" Type="http://schemas.openxmlformats.org/officeDocument/2006/relationships/notesSlide" Target="../notesSlides/notesSlide5.xml"/><Relationship Id="rId4" Type="http://schemas.openxmlformats.org/officeDocument/2006/relationships/tags" Target="../tags/tag767.xml"/><Relationship Id="rId9" Type="http://schemas.openxmlformats.org/officeDocument/2006/relationships/slideLayout" Target="../slideLayouts/slideLayout43.xml"/><Relationship Id="rId1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tags" Target="../tags/tag779.xml"/><Relationship Id="rId13" Type="http://schemas.openxmlformats.org/officeDocument/2006/relationships/tags" Target="../tags/tag784.xml"/><Relationship Id="rId18" Type="http://schemas.openxmlformats.org/officeDocument/2006/relationships/tags" Target="../tags/tag789.xml"/><Relationship Id="rId26" Type="http://schemas.openxmlformats.org/officeDocument/2006/relationships/tags" Target="../tags/tag797.xml"/><Relationship Id="rId3" Type="http://schemas.openxmlformats.org/officeDocument/2006/relationships/tags" Target="../tags/tag774.xml"/><Relationship Id="rId21" Type="http://schemas.openxmlformats.org/officeDocument/2006/relationships/tags" Target="../tags/tag792.xml"/><Relationship Id="rId7" Type="http://schemas.openxmlformats.org/officeDocument/2006/relationships/tags" Target="../tags/tag778.xml"/><Relationship Id="rId12" Type="http://schemas.openxmlformats.org/officeDocument/2006/relationships/tags" Target="../tags/tag783.xml"/><Relationship Id="rId17" Type="http://schemas.openxmlformats.org/officeDocument/2006/relationships/tags" Target="../tags/tag788.xml"/><Relationship Id="rId25" Type="http://schemas.openxmlformats.org/officeDocument/2006/relationships/tags" Target="../tags/tag796.xml"/><Relationship Id="rId2" Type="http://schemas.openxmlformats.org/officeDocument/2006/relationships/tags" Target="../tags/tag773.xml"/><Relationship Id="rId16" Type="http://schemas.openxmlformats.org/officeDocument/2006/relationships/tags" Target="../tags/tag787.xml"/><Relationship Id="rId20" Type="http://schemas.openxmlformats.org/officeDocument/2006/relationships/tags" Target="../tags/tag791.xml"/><Relationship Id="rId29" Type="http://schemas.openxmlformats.org/officeDocument/2006/relationships/image" Target="../media/image16.png"/><Relationship Id="rId1" Type="http://schemas.openxmlformats.org/officeDocument/2006/relationships/tags" Target="../tags/tag772.xml"/><Relationship Id="rId6" Type="http://schemas.openxmlformats.org/officeDocument/2006/relationships/tags" Target="../tags/tag777.xml"/><Relationship Id="rId11" Type="http://schemas.openxmlformats.org/officeDocument/2006/relationships/tags" Target="../tags/tag782.xml"/><Relationship Id="rId24" Type="http://schemas.openxmlformats.org/officeDocument/2006/relationships/tags" Target="../tags/tag795.xml"/><Relationship Id="rId5" Type="http://schemas.openxmlformats.org/officeDocument/2006/relationships/tags" Target="../tags/tag776.xml"/><Relationship Id="rId15" Type="http://schemas.openxmlformats.org/officeDocument/2006/relationships/tags" Target="../tags/tag786.xml"/><Relationship Id="rId23" Type="http://schemas.openxmlformats.org/officeDocument/2006/relationships/tags" Target="../tags/tag794.xml"/><Relationship Id="rId28" Type="http://schemas.openxmlformats.org/officeDocument/2006/relationships/notesSlide" Target="../notesSlides/notesSlide7.xml"/><Relationship Id="rId10" Type="http://schemas.openxmlformats.org/officeDocument/2006/relationships/tags" Target="../tags/tag781.xml"/><Relationship Id="rId19" Type="http://schemas.openxmlformats.org/officeDocument/2006/relationships/tags" Target="../tags/tag790.xml"/><Relationship Id="rId4" Type="http://schemas.openxmlformats.org/officeDocument/2006/relationships/tags" Target="../tags/tag775.xml"/><Relationship Id="rId9" Type="http://schemas.openxmlformats.org/officeDocument/2006/relationships/tags" Target="../tags/tag780.xml"/><Relationship Id="rId14" Type="http://schemas.openxmlformats.org/officeDocument/2006/relationships/tags" Target="../tags/tag785.xml"/><Relationship Id="rId22" Type="http://schemas.openxmlformats.org/officeDocument/2006/relationships/tags" Target="../tags/tag793.xml"/><Relationship Id="rId27" Type="http://schemas.openxmlformats.org/officeDocument/2006/relationships/slideLayout" Target="../slideLayouts/slideLayout43.xml"/><Relationship Id="rId30" Type="http://schemas.openxmlformats.org/officeDocument/2006/relationships/image" Target="../media/image17.png"/></Relationships>
</file>

<file path=ppt/slides/_rels/slide8.xml.rels><?xml version="1.0" encoding="UTF-8" standalone="yes"?>
<Relationships xmlns="http://schemas.openxmlformats.org/package/2006/relationships"><Relationship Id="rId13" Type="http://schemas.openxmlformats.org/officeDocument/2006/relationships/tags" Target="../tags/tag810.xml"/><Relationship Id="rId18" Type="http://schemas.openxmlformats.org/officeDocument/2006/relationships/tags" Target="../tags/tag815.xml"/><Relationship Id="rId26" Type="http://schemas.openxmlformats.org/officeDocument/2006/relationships/tags" Target="../tags/tag823.xml"/><Relationship Id="rId39" Type="http://schemas.openxmlformats.org/officeDocument/2006/relationships/image" Target="../media/image16.png"/><Relationship Id="rId21" Type="http://schemas.openxmlformats.org/officeDocument/2006/relationships/tags" Target="../tags/tag818.xml"/><Relationship Id="rId34" Type="http://schemas.openxmlformats.org/officeDocument/2006/relationships/tags" Target="../tags/tag831.xml"/><Relationship Id="rId7" Type="http://schemas.openxmlformats.org/officeDocument/2006/relationships/tags" Target="../tags/tag804.xml"/><Relationship Id="rId12" Type="http://schemas.openxmlformats.org/officeDocument/2006/relationships/tags" Target="../tags/tag809.xml"/><Relationship Id="rId17" Type="http://schemas.openxmlformats.org/officeDocument/2006/relationships/tags" Target="../tags/tag814.xml"/><Relationship Id="rId25" Type="http://schemas.openxmlformats.org/officeDocument/2006/relationships/tags" Target="../tags/tag822.xml"/><Relationship Id="rId33" Type="http://schemas.openxmlformats.org/officeDocument/2006/relationships/tags" Target="../tags/tag830.xml"/><Relationship Id="rId38" Type="http://schemas.openxmlformats.org/officeDocument/2006/relationships/image" Target="../media/image24.svg"/><Relationship Id="rId2" Type="http://schemas.openxmlformats.org/officeDocument/2006/relationships/tags" Target="../tags/tag799.xml"/><Relationship Id="rId16" Type="http://schemas.openxmlformats.org/officeDocument/2006/relationships/tags" Target="../tags/tag813.xml"/><Relationship Id="rId20" Type="http://schemas.openxmlformats.org/officeDocument/2006/relationships/tags" Target="../tags/tag817.xml"/><Relationship Id="rId29" Type="http://schemas.openxmlformats.org/officeDocument/2006/relationships/tags" Target="../tags/tag826.xml"/><Relationship Id="rId1" Type="http://schemas.openxmlformats.org/officeDocument/2006/relationships/tags" Target="../tags/tag798.xml"/><Relationship Id="rId6" Type="http://schemas.openxmlformats.org/officeDocument/2006/relationships/tags" Target="../tags/tag803.xml"/><Relationship Id="rId11" Type="http://schemas.openxmlformats.org/officeDocument/2006/relationships/tags" Target="../tags/tag808.xml"/><Relationship Id="rId24" Type="http://schemas.openxmlformats.org/officeDocument/2006/relationships/tags" Target="../tags/tag821.xml"/><Relationship Id="rId32" Type="http://schemas.openxmlformats.org/officeDocument/2006/relationships/tags" Target="../tags/tag829.xml"/><Relationship Id="rId37" Type="http://schemas.openxmlformats.org/officeDocument/2006/relationships/image" Target="../media/image23.png"/><Relationship Id="rId40" Type="http://schemas.openxmlformats.org/officeDocument/2006/relationships/image" Target="../media/image17.png"/><Relationship Id="rId5" Type="http://schemas.openxmlformats.org/officeDocument/2006/relationships/tags" Target="../tags/tag802.xml"/><Relationship Id="rId15" Type="http://schemas.openxmlformats.org/officeDocument/2006/relationships/tags" Target="../tags/tag812.xml"/><Relationship Id="rId23" Type="http://schemas.openxmlformats.org/officeDocument/2006/relationships/tags" Target="../tags/tag820.xml"/><Relationship Id="rId28" Type="http://schemas.openxmlformats.org/officeDocument/2006/relationships/tags" Target="../tags/tag825.xml"/><Relationship Id="rId36" Type="http://schemas.openxmlformats.org/officeDocument/2006/relationships/notesSlide" Target="../notesSlides/notesSlide8.xml"/><Relationship Id="rId10" Type="http://schemas.openxmlformats.org/officeDocument/2006/relationships/tags" Target="../tags/tag807.xml"/><Relationship Id="rId19" Type="http://schemas.openxmlformats.org/officeDocument/2006/relationships/tags" Target="../tags/tag816.xml"/><Relationship Id="rId31" Type="http://schemas.openxmlformats.org/officeDocument/2006/relationships/tags" Target="../tags/tag828.xml"/><Relationship Id="rId4" Type="http://schemas.openxmlformats.org/officeDocument/2006/relationships/tags" Target="../tags/tag801.xml"/><Relationship Id="rId9" Type="http://schemas.openxmlformats.org/officeDocument/2006/relationships/tags" Target="../tags/tag806.xml"/><Relationship Id="rId14" Type="http://schemas.openxmlformats.org/officeDocument/2006/relationships/tags" Target="../tags/tag811.xml"/><Relationship Id="rId22" Type="http://schemas.openxmlformats.org/officeDocument/2006/relationships/tags" Target="../tags/tag819.xml"/><Relationship Id="rId27" Type="http://schemas.openxmlformats.org/officeDocument/2006/relationships/tags" Target="../tags/tag824.xml"/><Relationship Id="rId30" Type="http://schemas.openxmlformats.org/officeDocument/2006/relationships/tags" Target="../tags/tag827.xml"/><Relationship Id="rId35" Type="http://schemas.openxmlformats.org/officeDocument/2006/relationships/slideLayout" Target="../slideLayouts/slideLayout43.xml"/><Relationship Id="rId8" Type="http://schemas.openxmlformats.org/officeDocument/2006/relationships/tags" Target="../tags/tag805.xml"/><Relationship Id="rId3" Type="http://schemas.openxmlformats.org/officeDocument/2006/relationships/tags" Target="../tags/tag800.xml"/></Relationships>
</file>

<file path=ppt/slides/_rels/slide9.xml.rels><?xml version="1.0" encoding="UTF-8" standalone="yes"?>
<Relationships xmlns="http://schemas.openxmlformats.org/package/2006/relationships"><Relationship Id="rId8" Type="http://schemas.openxmlformats.org/officeDocument/2006/relationships/tags" Target="../tags/tag839.xml"/><Relationship Id="rId13" Type="http://schemas.openxmlformats.org/officeDocument/2006/relationships/tags" Target="../tags/tag844.xml"/><Relationship Id="rId18" Type="http://schemas.openxmlformats.org/officeDocument/2006/relationships/tags" Target="../tags/tag849.xml"/><Relationship Id="rId3" Type="http://schemas.openxmlformats.org/officeDocument/2006/relationships/tags" Target="../tags/tag834.xml"/><Relationship Id="rId21" Type="http://schemas.openxmlformats.org/officeDocument/2006/relationships/tags" Target="../tags/tag852.xml"/><Relationship Id="rId7" Type="http://schemas.openxmlformats.org/officeDocument/2006/relationships/tags" Target="../tags/tag838.xml"/><Relationship Id="rId12" Type="http://schemas.openxmlformats.org/officeDocument/2006/relationships/tags" Target="../tags/tag843.xml"/><Relationship Id="rId17" Type="http://schemas.openxmlformats.org/officeDocument/2006/relationships/tags" Target="../tags/tag848.xml"/><Relationship Id="rId25" Type="http://schemas.openxmlformats.org/officeDocument/2006/relationships/image" Target="../media/image17.png"/><Relationship Id="rId2" Type="http://schemas.openxmlformats.org/officeDocument/2006/relationships/tags" Target="../tags/tag833.xml"/><Relationship Id="rId16" Type="http://schemas.openxmlformats.org/officeDocument/2006/relationships/tags" Target="../tags/tag847.xml"/><Relationship Id="rId20" Type="http://schemas.openxmlformats.org/officeDocument/2006/relationships/tags" Target="../tags/tag851.xml"/><Relationship Id="rId1" Type="http://schemas.openxmlformats.org/officeDocument/2006/relationships/tags" Target="../tags/tag832.xml"/><Relationship Id="rId6" Type="http://schemas.openxmlformats.org/officeDocument/2006/relationships/tags" Target="../tags/tag837.xml"/><Relationship Id="rId11" Type="http://schemas.openxmlformats.org/officeDocument/2006/relationships/tags" Target="../tags/tag842.xml"/><Relationship Id="rId24" Type="http://schemas.openxmlformats.org/officeDocument/2006/relationships/image" Target="../media/image16.png"/><Relationship Id="rId5" Type="http://schemas.openxmlformats.org/officeDocument/2006/relationships/tags" Target="../tags/tag836.xml"/><Relationship Id="rId15" Type="http://schemas.openxmlformats.org/officeDocument/2006/relationships/tags" Target="../tags/tag846.xml"/><Relationship Id="rId23" Type="http://schemas.openxmlformats.org/officeDocument/2006/relationships/notesSlide" Target="../notesSlides/notesSlide9.xml"/><Relationship Id="rId10" Type="http://schemas.openxmlformats.org/officeDocument/2006/relationships/tags" Target="../tags/tag841.xml"/><Relationship Id="rId19" Type="http://schemas.openxmlformats.org/officeDocument/2006/relationships/tags" Target="../tags/tag850.xml"/><Relationship Id="rId4" Type="http://schemas.openxmlformats.org/officeDocument/2006/relationships/tags" Target="../tags/tag835.xml"/><Relationship Id="rId9" Type="http://schemas.openxmlformats.org/officeDocument/2006/relationships/tags" Target="../tags/tag840.xml"/><Relationship Id="rId14" Type="http://schemas.openxmlformats.org/officeDocument/2006/relationships/tags" Target="../tags/tag845.xml"/><Relationship Id="rId22"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单圆角 9">
            <a:extLst>
              <a:ext uri="{FF2B5EF4-FFF2-40B4-BE49-F238E27FC236}">
                <a16:creationId xmlns:a16="http://schemas.microsoft.com/office/drawing/2014/main" id="{62BB4954-5C20-CFC4-FC06-0FC800360AF2}"/>
              </a:ext>
            </a:extLst>
          </p:cNvPr>
          <p:cNvSpPr/>
          <p:nvPr/>
        </p:nvSpPr>
        <p:spPr>
          <a:xfrm flipV="1">
            <a:off x="0" y="234946"/>
            <a:ext cx="12331700" cy="4705351"/>
          </a:xfrm>
          <a:prstGeom prst="round1Rect">
            <a:avLst>
              <a:gd name="adj" fmla="val 16746"/>
            </a:avLst>
          </a:pr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algn="ctr"/>
            <a:endParaRPr lang="zh-CN" altLang="en-US" kern="0">
              <a:solidFill>
                <a:prstClr val="white"/>
              </a:solidFill>
              <a:ea typeface="MiSans Normal" pitchFamily="2" charset="-122"/>
            </a:endParaRPr>
          </a:p>
        </p:txBody>
      </p:sp>
      <p:sp>
        <p:nvSpPr>
          <p:cNvPr id="9" name="矩形: 单圆角 8">
            <a:extLst>
              <a:ext uri="{FF2B5EF4-FFF2-40B4-BE49-F238E27FC236}">
                <a16:creationId xmlns:a16="http://schemas.microsoft.com/office/drawing/2014/main" id="{79B72756-B43D-C964-F470-2336026B806C}"/>
              </a:ext>
            </a:extLst>
          </p:cNvPr>
          <p:cNvSpPr/>
          <p:nvPr/>
        </p:nvSpPr>
        <p:spPr>
          <a:xfrm flipV="1">
            <a:off x="0" y="-2"/>
            <a:ext cx="12192000" cy="4705352"/>
          </a:xfrm>
          <a:prstGeom prst="round1Rect">
            <a:avLst>
              <a:gd name="adj" fmla="val 17857"/>
            </a:avLst>
          </a:pr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黑体" panose="02010609060101010101" charset="-122"/>
              <a:ea typeface="黑体" panose="02010609060101010101" charset="-122"/>
            </a:endParaRPr>
          </a:p>
        </p:txBody>
      </p:sp>
      <p:sp>
        <p:nvSpPr>
          <p:cNvPr id="18" name="矩形: 单圆角 17">
            <a:extLst>
              <a:ext uri="{FF2B5EF4-FFF2-40B4-BE49-F238E27FC236}">
                <a16:creationId xmlns:a16="http://schemas.microsoft.com/office/drawing/2014/main" id="{F29018B3-C26F-188B-BC37-70632BA0E8B2}"/>
              </a:ext>
            </a:extLst>
          </p:cNvPr>
          <p:cNvSpPr/>
          <p:nvPr/>
        </p:nvSpPr>
        <p:spPr>
          <a:xfrm flipV="1">
            <a:off x="0" y="-2"/>
            <a:ext cx="12192000" cy="4705352"/>
          </a:xfrm>
          <a:prstGeom prst="round1Rect">
            <a:avLst>
              <a:gd name="adj" fmla="val 17857"/>
            </a:avLst>
          </a:prstGeom>
          <a:blipFill dpi="0" rotWithShape="0">
            <a:blip r:embed="rId4">
              <a:alphaModFix amt="10000"/>
            </a:blip>
            <a:srcRect/>
            <a:stretch>
              <a:fillRect l="-1000" t="-38602" r="-1000" b="-2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黑体" panose="02010609060101010101" charset="-122"/>
              <a:ea typeface="黑体" panose="02010609060101010101" charset="-122"/>
            </a:endParaRPr>
          </a:p>
        </p:txBody>
      </p:sp>
      <p:sp>
        <p:nvSpPr>
          <p:cNvPr id="11" name="文本框 10">
            <a:extLst>
              <a:ext uri="{FF2B5EF4-FFF2-40B4-BE49-F238E27FC236}">
                <a16:creationId xmlns:a16="http://schemas.microsoft.com/office/drawing/2014/main" id="{646EEAF1-9EF0-EC25-D3A0-02B86F0CF5E4}"/>
              </a:ext>
            </a:extLst>
          </p:cNvPr>
          <p:cNvSpPr txBox="1"/>
          <p:nvPr/>
        </p:nvSpPr>
        <p:spPr>
          <a:xfrm>
            <a:off x="594785" y="1668544"/>
            <a:ext cx="10215034" cy="2123658"/>
          </a:xfrm>
          <a:prstGeom prst="rect">
            <a:avLst/>
          </a:prstGeom>
          <a:noFill/>
        </p:spPr>
        <p:txBody>
          <a:bodyPr wrap="square">
            <a:spAutoFit/>
          </a:bodyPr>
          <a:lstStyle/>
          <a:p>
            <a:r>
              <a:rPr lang="zh-CN" altLang="en-US"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第一章</a:t>
            </a:r>
            <a:endPar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endParaRPr>
          </a:p>
          <a:p>
            <a:r>
              <a:rPr lang="en"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NLP</a:t>
            </a:r>
            <a:r>
              <a:rPr lang="zh-CN" altLang="en-US"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基础概念</a:t>
            </a:r>
          </a:p>
        </p:txBody>
      </p:sp>
      <p:sp>
        <p:nvSpPr>
          <p:cNvPr id="12" name="文本框 11">
            <a:extLst>
              <a:ext uri="{FF2B5EF4-FFF2-40B4-BE49-F238E27FC236}">
                <a16:creationId xmlns:a16="http://schemas.microsoft.com/office/drawing/2014/main" id="{85AD1529-62DF-FD16-B375-0879D67ABE9E}"/>
              </a:ext>
            </a:extLst>
          </p:cNvPr>
          <p:cNvSpPr txBox="1"/>
          <p:nvPr/>
        </p:nvSpPr>
        <p:spPr>
          <a:xfrm>
            <a:off x="652066" y="3843002"/>
            <a:ext cx="2659702" cy="338554"/>
          </a:xfrm>
          <a:prstGeom prst="rect">
            <a:avLst/>
          </a:prstGeom>
          <a:noFill/>
        </p:spPr>
        <p:txBody>
          <a:bodyPr wrap="none" rtlCol="0">
            <a:spAutoFit/>
          </a:bodyPr>
          <a:lstStyle/>
          <a:p>
            <a:r>
              <a:rPr lang="en-US" altLang="zh-CN" sz="1600" spc="300" dirty="0">
                <a:solidFill>
                  <a:schemeClr val="bg1">
                    <a:alpha val="39000"/>
                  </a:schemeClr>
                </a:solidFill>
                <a:latin typeface="思源黑体 CN Medium" panose="020B0600000000000000" pitchFamily="34" charset="-122"/>
                <a:ea typeface="思源黑体 CN Medium" panose="020B0600000000000000" pitchFamily="34" charset="-122"/>
              </a:rPr>
              <a:t>NLP Fundamentals</a:t>
            </a:r>
          </a:p>
        </p:txBody>
      </p:sp>
      <p:sp>
        <p:nvSpPr>
          <p:cNvPr id="14" name="文本框 13">
            <a:extLst>
              <a:ext uri="{FF2B5EF4-FFF2-40B4-BE49-F238E27FC236}">
                <a16:creationId xmlns:a16="http://schemas.microsoft.com/office/drawing/2014/main" id="{933363A3-C6CC-AB2E-3261-829110BAF167}"/>
              </a:ext>
            </a:extLst>
          </p:cNvPr>
          <p:cNvSpPr txBox="1"/>
          <p:nvPr/>
        </p:nvSpPr>
        <p:spPr>
          <a:xfrm>
            <a:off x="619407" y="1008399"/>
            <a:ext cx="10214853" cy="584775"/>
          </a:xfrm>
          <a:prstGeom prst="rect">
            <a:avLst/>
          </a:prstGeom>
          <a:noFill/>
        </p:spPr>
        <p:txBody>
          <a:bodyPr wrap="square">
            <a:spAutoFit/>
          </a:bodyPr>
          <a:lstStyle/>
          <a:p>
            <a:r>
              <a:rPr lang="en" altLang="zh-CN" sz="32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atin typeface="Source Han Sans CN Bold" panose="020B0500000000000000" pitchFamily="34" charset="-128"/>
                <a:ea typeface="Source Han Sans CN Bold" panose="020B0500000000000000" pitchFamily="34" charset="-128"/>
              </a:rPr>
              <a:t>Happy-LLM</a:t>
            </a:r>
            <a:r>
              <a:rPr lang="zh-CN" altLang="en" sz="32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atin typeface="Source Han Sans CN Bold" panose="020B0500000000000000" pitchFamily="34" charset="-128"/>
                <a:ea typeface="Source Han Sans CN Bold" panose="020B0500000000000000" pitchFamily="34" charset="-128"/>
              </a:rPr>
              <a:t>：</a:t>
            </a:r>
            <a:r>
              <a:rPr lang="zh-CN" altLang="en-US" sz="3200" b="1"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atin typeface="Source Han Sans CN Bold" panose="020B0500000000000000" pitchFamily="34" charset="-128"/>
                <a:ea typeface="Source Han Sans CN Bold" panose="020B0500000000000000" pitchFamily="34" charset="-128"/>
              </a:rPr>
              <a:t>从零开始构建大模型</a:t>
            </a:r>
          </a:p>
        </p:txBody>
      </p:sp>
      <p:grpSp>
        <p:nvGrpSpPr>
          <p:cNvPr id="63" name="组合 62">
            <a:extLst>
              <a:ext uri="{FF2B5EF4-FFF2-40B4-BE49-F238E27FC236}">
                <a16:creationId xmlns:a16="http://schemas.microsoft.com/office/drawing/2014/main" id="{E32C8513-6AF1-F8D2-9A16-BDEABC4744D8}"/>
              </a:ext>
            </a:extLst>
          </p:cNvPr>
          <p:cNvGrpSpPr/>
          <p:nvPr/>
        </p:nvGrpSpPr>
        <p:grpSpPr>
          <a:xfrm>
            <a:off x="1019066" y="5326896"/>
            <a:ext cx="2448838" cy="1181100"/>
            <a:chOff x="741741" y="5326896"/>
            <a:chExt cx="2448838" cy="1181100"/>
          </a:xfrm>
        </p:grpSpPr>
        <p:sp>
          <p:nvSpPr>
            <p:cNvPr id="21" name="椭圆 20">
              <a:extLst>
                <a:ext uri="{FF2B5EF4-FFF2-40B4-BE49-F238E27FC236}">
                  <a16:creationId xmlns:a16="http://schemas.microsoft.com/office/drawing/2014/main" id="{62E71F8F-E386-8468-B4FA-1E5525852C13}"/>
                </a:ext>
              </a:extLst>
            </p:cNvPr>
            <p:cNvSpPr/>
            <p:nvPr/>
          </p:nvSpPr>
          <p:spPr>
            <a:xfrm>
              <a:off x="741741" y="5326896"/>
              <a:ext cx="1181100" cy="1181100"/>
            </a:xfrm>
            <a:prstGeom prst="ellipse">
              <a:avLst/>
            </a:pr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algn="ctr"/>
              <a:endParaRPr lang="zh-CN" altLang="en-US" kern="0">
                <a:solidFill>
                  <a:prstClr val="white"/>
                </a:solidFill>
                <a:ea typeface="MiSans Normal" pitchFamily="2" charset="-122"/>
              </a:endParaRPr>
            </a:p>
          </p:txBody>
        </p:sp>
        <p:sp>
          <p:nvSpPr>
            <p:cNvPr id="19" name="椭圆 18">
              <a:extLst>
                <a:ext uri="{FF2B5EF4-FFF2-40B4-BE49-F238E27FC236}">
                  <a16:creationId xmlns:a16="http://schemas.microsoft.com/office/drawing/2014/main" id="{671E3AC9-2751-54A5-C3B9-9AA1C6A7EC6B}"/>
                </a:ext>
              </a:extLst>
            </p:cNvPr>
            <p:cNvSpPr/>
            <p:nvPr/>
          </p:nvSpPr>
          <p:spPr>
            <a:xfrm>
              <a:off x="794355" y="5383836"/>
              <a:ext cx="1066800" cy="1066800"/>
            </a:xfrm>
            <a:prstGeom prst="ellipse">
              <a:avLst/>
            </a:pr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黑体" panose="02010609060101010101" charset="-122"/>
                <a:ea typeface="黑体" panose="02010609060101010101" charset="-122"/>
              </a:endParaRPr>
            </a:p>
          </p:txBody>
        </p:sp>
        <p:sp>
          <p:nvSpPr>
            <p:cNvPr id="23" name="文本框 22">
              <a:extLst>
                <a:ext uri="{FF2B5EF4-FFF2-40B4-BE49-F238E27FC236}">
                  <a16:creationId xmlns:a16="http://schemas.microsoft.com/office/drawing/2014/main" id="{7EC8B304-FC12-8FB5-C540-30CF27A0F550}"/>
                </a:ext>
              </a:extLst>
            </p:cNvPr>
            <p:cNvSpPr txBox="1"/>
            <p:nvPr/>
          </p:nvSpPr>
          <p:spPr>
            <a:xfrm>
              <a:off x="1979991" y="5501347"/>
              <a:ext cx="1210588" cy="400110"/>
            </a:xfrm>
            <a:prstGeom prst="rect">
              <a:avLst/>
            </a:prstGeom>
            <a:noFill/>
          </p:spPr>
          <p:txBody>
            <a:bodyPr wrap="none" rtlCol="0">
              <a:spAutoFit/>
            </a:bodyPr>
            <a:lstStyle/>
            <a:p>
              <a:r>
                <a:rPr lang="zh-CN" altLang="en-US" sz="2000" dirty="0">
                  <a:latin typeface="思源黑体 CN Medium" panose="020B0600000000000000" pitchFamily="34" charset="-122"/>
                  <a:ea typeface="思源黑体 CN Medium" panose="020B0600000000000000" pitchFamily="34" charset="-122"/>
                </a:rPr>
                <a:t>讲授人：</a:t>
              </a:r>
            </a:p>
          </p:txBody>
        </p:sp>
        <p:sp>
          <p:nvSpPr>
            <p:cNvPr id="24" name="文本框 23">
              <a:extLst>
                <a:ext uri="{FF2B5EF4-FFF2-40B4-BE49-F238E27FC236}">
                  <a16:creationId xmlns:a16="http://schemas.microsoft.com/office/drawing/2014/main" id="{09B9C48C-7D9A-C2EA-7662-8F5D8EB18D5F}"/>
                </a:ext>
              </a:extLst>
            </p:cNvPr>
            <p:cNvSpPr txBox="1"/>
            <p:nvPr/>
          </p:nvSpPr>
          <p:spPr>
            <a:xfrm>
              <a:off x="1979991" y="5824101"/>
              <a:ext cx="857927" cy="523220"/>
            </a:xfrm>
            <a:prstGeom prst="rect">
              <a:avLst/>
            </a:prstGeom>
            <a:noFill/>
          </p:spPr>
          <p:txBody>
            <a:bodyPr wrap="none" rtlCol="0">
              <a:spAutoFit/>
            </a:bodyPr>
            <a:lstStyle/>
            <a:p>
              <a:r>
                <a:rPr lang="en-US" altLang="zh-CN" sz="2800" b="1" dirty="0">
                  <a:solidFill>
                    <a:srgbClr val="12498B"/>
                  </a:solidFill>
                  <a:latin typeface="Source Han Sans CN Bold" panose="020B0500000000000000" pitchFamily="34" charset="-128"/>
                  <a:ea typeface="Source Han Sans CN Bold" panose="020B0500000000000000" pitchFamily="34" charset="-128"/>
                </a:rPr>
                <a:t>XXX</a:t>
              </a:r>
              <a:endParaRPr lang="zh-CN" altLang="en-US" sz="2800" b="1" dirty="0">
                <a:solidFill>
                  <a:srgbClr val="12498B"/>
                </a:solidFill>
                <a:latin typeface="Source Han Sans CN Bold" panose="020B0500000000000000" pitchFamily="34" charset="-128"/>
                <a:ea typeface="Source Han Sans CN Bold" panose="020B0500000000000000" pitchFamily="34" charset="-128"/>
              </a:endParaRPr>
            </a:p>
          </p:txBody>
        </p:sp>
        <p:pic>
          <p:nvPicPr>
            <p:cNvPr id="38" name="图形 37">
              <a:extLst>
                <a:ext uri="{FF2B5EF4-FFF2-40B4-BE49-F238E27FC236}">
                  <a16:creationId xmlns:a16="http://schemas.microsoft.com/office/drawing/2014/main" id="{5098D877-E9C1-5556-C689-4C25529099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750" y="5618290"/>
              <a:ext cx="560009" cy="560009"/>
            </a:xfrm>
            <a:prstGeom prst="rect">
              <a:avLst/>
            </a:prstGeom>
          </p:spPr>
        </p:pic>
      </p:grpSp>
      <p:grpSp>
        <p:nvGrpSpPr>
          <p:cNvPr id="62" name="组合 61">
            <a:extLst>
              <a:ext uri="{FF2B5EF4-FFF2-40B4-BE49-F238E27FC236}">
                <a16:creationId xmlns:a16="http://schemas.microsoft.com/office/drawing/2014/main" id="{D74E179A-0A46-CCF4-2C99-A600D03334F8}"/>
              </a:ext>
            </a:extLst>
          </p:cNvPr>
          <p:cNvGrpSpPr/>
          <p:nvPr/>
        </p:nvGrpSpPr>
        <p:grpSpPr>
          <a:xfrm>
            <a:off x="4857239" y="5326896"/>
            <a:ext cx="2192357" cy="1181100"/>
            <a:chOff x="5194476" y="5326896"/>
            <a:chExt cx="2192357" cy="1181100"/>
          </a:xfrm>
        </p:grpSpPr>
        <p:sp>
          <p:nvSpPr>
            <p:cNvPr id="26" name="椭圆 25">
              <a:extLst>
                <a:ext uri="{FF2B5EF4-FFF2-40B4-BE49-F238E27FC236}">
                  <a16:creationId xmlns:a16="http://schemas.microsoft.com/office/drawing/2014/main" id="{A5EDB26B-6BD3-C659-DC23-1A72DD97E947}"/>
                </a:ext>
              </a:extLst>
            </p:cNvPr>
            <p:cNvSpPr/>
            <p:nvPr/>
          </p:nvSpPr>
          <p:spPr>
            <a:xfrm>
              <a:off x="5194476" y="5326896"/>
              <a:ext cx="1181100" cy="1181100"/>
            </a:xfrm>
            <a:prstGeom prst="ellipse">
              <a:avLst/>
            </a:pr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algn="ctr"/>
              <a:endParaRPr lang="zh-CN" altLang="en-US" kern="0">
                <a:solidFill>
                  <a:prstClr val="white"/>
                </a:solidFill>
                <a:ea typeface="MiSans Normal" pitchFamily="2" charset="-122"/>
              </a:endParaRPr>
            </a:p>
          </p:txBody>
        </p:sp>
        <p:sp>
          <p:nvSpPr>
            <p:cNvPr id="27" name="文本框 26">
              <a:extLst>
                <a:ext uri="{FF2B5EF4-FFF2-40B4-BE49-F238E27FC236}">
                  <a16:creationId xmlns:a16="http://schemas.microsoft.com/office/drawing/2014/main" id="{1334A1AA-EF63-7991-D7B6-C685C346D350}"/>
                </a:ext>
              </a:extLst>
            </p:cNvPr>
            <p:cNvSpPr txBox="1"/>
            <p:nvPr/>
          </p:nvSpPr>
          <p:spPr>
            <a:xfrm>
              <a:off x="6432726" y="5501347"/>
              <a:ext cx="954107" cy="400110"/>
            </a:xfrm>
            <a:prstGeom prst="rect">
              <a:avLst/>
            </a:prstGeom>
            <a:noFill/>
          </p:spPr>
          <p:txBody>
            <a:bodyPr wrap="none" rtlCol="0">
              <a:spAutoFit/>
            </a:bodyPr>
            <a:lstStyle/>
            <a:p>
              <a:r>
                <a:rPr lang="zh-CN" altLang="en-US" sz="2000" dirty="0">
                  <a:latin typeface="思源黑体 CN Medium" panose="020B0600000000000000" pitchFamily="34" charset="-122"/>
                  <a:ea typeface="思源黑体 CN Medium" panose="020B0600000000000000" pitchFamily="34" charset="-122"/>
                </a:rPr>
                <a:t>职称：</a:t>
              </a:r>
            </a:p>
          </p:txBody>
        </p:sp>
        <p:sp>
          <p:nvSpPr>
            <p:cNvPr id="28" name="文本框 27">
              <a:extLst>
                <a:ext uri="{FF2B5EF4-FFF2-40B4-BE49-F238E27FC236}">
                  <a16:creationId xmlns:a16="http://schemas.microsoft.com/office/drawing/2014/main" id="{2C2BB236-8B34-B97F-6D23-26831CA0476C}"/>
                </a:ext>
              </a:extLst>
            </p:cNvPr>
            <p:cNvSpPr txBox="1"/>
            <p:nvPr/>
          </p:nvSpPr>
          <p:spPr>
            <a:xfrm>
              <a:off x="6432726" y="5824101"/>
              <a:ext cx="857927" cy="523220"/>
            </a:xfrm>
            <a:prstGeom prst="rect">
              <a:avLst/>
            </a:prstGeom>
            <a:noFill/>
          </p:spPr>
          <p:txBody>
            <a:bodyPr wrap="none" rtlCol="0">
              <a:spAutoFit/>
            </a:bodyPr>
            <a:lstStyle/>
            <a:p>
              <a:r>
                <a:rPr lang="en-US" altLang="zh-CN" sz="2800" b="1" dirty="0">
                  <a:solidFill>
                    <a:srgbClr val="12498B"/>
                  </a:solidFill>
                  <a:latin typeface="Source Han Sans CN Bold" panose="020B0500000000000000" pitchFamily="34" charset="-128"/>
                  <a:ea typeface="Source Han Sans CN Bold" panose="020B0500000000000000" pitchFamily="34" charset="-128"/>
                </a:rPr>
                <a:t>XXX</a:t>
              </a:r>
              <a:endParaRPr lang="zh-CN" altLang="en-US" sz="2800" b="1" dirty="0">
                <a:solidFill>
                  <a:srgbClr val="12498B"/>
                </a:solidFill>
                <a:latin typeface="Source Han Sans CN Bold" panose="020B0500000000000000" pitchFamily="34" charset="-128"/>
                <a:ea typeface="Source Han Sans CN Bold" panose="020B0500000000000000" pitchFamily="34" charset="-128"/>
              </a:endParaRPr>
            </a:p>
          </p:txBody>
        </p:sp>
        <p:sp>
          <p:nvSpPr>
            <p:cNvPr id="25" name="椭圆 24">
              <a:extLst>
                <a:ext uri="{FF2B5EF4-FFF2-40B4-BE49-F238E27FC236}">
                  <a16:creationId xmlns:a16="http://schemas.microsoft.com/office/drawing/2014/main" id="{15045878-3555-761E-FFD1-D2E986016D0D}"/>
                </a:ext>
              </a:extLst>
            </p:cNvPr>
            <p:cNvSpPr/>
            <p:nvPr/>
          </p:nvSpPr>
          <p:spPr>
            <a:xfrm>
              <a:off x="5251626" y="5387011"/>
              <a:ext cx="1066800" cy="1066800"/>
            </a:xfrm>
            <a:prstGeom prst="ellipse">
              <a:avLst/>
            </a:pr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黑体" panose="02010609060101010101" charset="-122"/>
                <a:ea typeface="黑体" panose="02010609060101010101" charset="-122"/>
              </a:endParaRPr>
            </a:p>
          </p:txBody>
        </p:sp>
        <p:pic>
          <p:nvPicPr>
            <p:cNvPr id="40" name="图形 39">
              <a:extLst>
                <a:ext uri="{FF2B5EF4-FFF2-40B4-BE49-F238E27FC236}">
                  <a16:creationId xmlns:a16="http://schemas.microsoft.com/office/drawing/2014/main" id="{2CCDA62C-27E1-117B-017D-5C34A359D6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65542" y="5579816"/>
              <a:ext cx="672108" cy="672106"/>
            </a:xfrm>
            <a:prstGeom prst="rect">
              <a:avLst/>
            </a:prstGeom>
          </p:spPr>
        </p:pic>
      </p:grpSp>
      <p:grpSp>
        <p:nvGrpSpPr>
          <p:cNvPr id="61" name="组合 60">
            <a:extLst>
              <a:ext uri="{FF2B5EF4-FFF2-40B4-BE49-F238E27FC236}">
                <a16:creationId xmlns:a16="http://schemas.microsoft.com/office/drawing/2014/main" id="{EB74ABBA-E1A6-7B94-DE45-0C60FE6F32BC}"/>
              </a:ext>
            </a:extLst>
          </p:cNvPr>
          <p:cNvGrpSpPr/>
          <p:nvPr/>
        </p:nvGrpSpPr>
        <p:grpSpPr>
          <a:xfrm>
            <a:off x="8644116" y="5326896"/>
            <a:ext cx="2448838" cy="1181100"/>
            <a:chOff x="9024034" y="5326896"/>
            <a:chExt cx="2448838" cy="1181100"/>
          </a:xfrm>
        </p:grpSpPr>
        <p:sp>
          <p:nvSpPr>
            <p:cNvPr id="30" name="椭圆 29">
              <a:extLst>
                <a:ext uri="{FF2B5EF4-FFF2-40B4-BE49-F238E27FC236}">
                  <a16:creationId xmlns:a16="http://schemas.microsoft.com/office/drawing/2014/main" id="{77F80A65-0F70-AF43-13B8-52E1F6CA408C}"/>
                </a:ext>
              </a:extLst>
            </p:cNvPr>
            <p:cNvSpPr/>
            <p:nvPr/>
          </p:nvSpPr>
          <p:spPr>
            <a:xfrm>
              <a:off x="9024034" y="5326896"/>
              <a:ext cx="1181100" cy="1181100"/>
            </a:xfrm>
            <a:prstGeom prst="ellipse">
              <a:avLst/>
            </a:pr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algn="ctr"/>
              <a:endParaRPr lang="zh-CN" altLang="en-US" kern="0">
                <a:solidFill>
                  <a:prstClr val="white"/>
                </a:solidFill>
                <a:ea typeface="MiSans Normal" pitchFamily="2" charset="-122"/>
              </a:endParaRPr>
            </a:p>
          </p:txBody>
        </p:sp>
        <p:sp>
          <p:nvSpPr>
            <p:cNvPr id="31" name="文本框 30">
              <a:extLst>
                <a:ext uri="{FF2B5EF4-FFF2-40B4-BE49-F238E27FC236}">
                  <a16:creationId xmlns:a16="http://schemas.microsoft.com/office/drawing/2014/main" id="{68F69495-BB30-EBE4-B546-B2F5C71AA651}"/>
                </a:ext>
              </a:extLst>
            </p:cNvPr>
            <p:cNvSpPr txBox="1"/>
            <p:nvPr/>
          </p:nvSpPr>
          <p:spPr>
            <a:xfrm>
              <a:off x="10262284" y="5501347"/>
              <a:ext cx="1210588" cy="400110"/>
            </a:xfrm>
            <a:prstGeom prst="rect">
              <a:avLst/>
            </a:prstGeom>
            <a:noFill/>
          </p:spPr>
          <p:txBody>
            <a:bodyPr wrap="none" rtlCol="0">
              <a:spAutoFit/>
            </a:bodyPr>
            <a:lstStyle/>
            <a:p>
              <a:r>
                <a:rPr lang="zh-CN" altLang="en-US" sz="2000">
                  <a:latin typeface="思源黑体 CN Medium" panose="020B0600000000000000" pitchFamily="34" charset="-122"/>
                  <a:ea typeface="思源黑体 CN Medium" panose="020B0600000000000000" pitchFamily="34" charset="-122"/>
                </a:rPr>
                <a:t>授课时间</a:t>
              </a:r>
              <a:endParaRPr lang="zh-CN" altLang="en-US" sz="2000" dirty="0">
                <a:latin typeface="思源黑体 CN Medium" panose="020B0600000000000000" pitchFamily="34" charset="-122"/>
                <a:ea typeface="思源黑体 CN Medium" panose="020B0600000000000000" pitchFamily="34" charset="-122"/>
              </a:endParaRPr>
            </a:p>
          </p:txBody>
        </p:sp>
        <p:sp>
          <p:nvSpPr>
            <p:cNvPr id="32" name="文本框 31">
              <a:extLst>
                <a:ext uri="{FF2B5EF4-FFF2-40B4-BE49-F238E27FC236}">
                  <a16:creationId xmlns:a16="http://schemas.microsoft.com/office/drawing/2014/main" id="{619E1F85-C234-6E67-194F-31AEB0227EDD}"/>
                </a:ext>
              </a:extLst>
            </p:cNvPr>
            <p:cNvSpPr txBox="1"/>
            <p:nvPr/>
          </p:nvSpPr>
          <p:spPr>
            <a:xfrm>
              <a:off x="10262284" y="5824101"/>
              <a:ext cx="1082348" cy="523220"/>
            </a:xfrm>
            <a:prstGeom prst="rect">
              <a:avLst/>
            </a:prstGeom>
            <a:noFill/>
          </p:spPr>
          <p:txBody>
            <a:bodyPr wrap="none" rtlCol="0">
              <a:spAutoFit/>
            </a:bodyPr>
            <a:lstStyle/>
            <a:p>
              <a:r>
                <a:rPr lang="en-US" altLang="zh-CN" sz="2800" b="1" dirty="0">
                  <a:solidFill>
                    <a:srgbClr val="12498B"/>
                  </a:solidFill>
                  <a:latin typeface="Source Han Sans CN Bold" panose="020B0500000000000000" pitchFamily="34" charset="-128"/>
                  <a:ea typeface="Source Han Sans CN Bold" panose="020B0500000000000000" pitchFamily="34" charset="-128"/>
                </a:rPr>
                <a:t>XXXX</a:t>
              </a:r>
              <a:endParaRPr lang="zh-CN" altLang="en-US" sz="2800" b="1" dirty="0">
                <a:solidFill>
                  <a:srgbClr val="12498B"/>
                </a:solidFill>
                <a:latin typeface="Source Han Sans CN Bold" panose="020B0500000000000000" pitchFamily="34" charset="-128"/>
                <a:ea typeface="Source Han Sans CN Bold" panose="020B0500000000000000" pitchFamily="34" charset="-128"/>
              </a:endParaRPr>
            </a:p>
          </p:txBody>
        </p:sp>
        <p:sp>
          <p:nvSpPr>
            <p:cNvPr id="29" name="椭圆 28">
              <a:extLst>
                <a:ext uri="{FF2B5EF4-FFF2-40B4-BE49-F238E27FC236}">
                  <a16:creationId xmlns:a16="http://schemas.microsoft.com/office/drawing/2014/main" id="{87FAB1DE-A060-488E-8D1F-2A052DCC7CF9}"/>
                </a:ext>
              </a:extLst>
            </p:cNvPr>
            <p:cNvSpPr/>
            <p:nvPr/>
          </p:nvSpPr>
          <p:spPr>
            <a:xfrm>
              <a:off x="9081184" y="5383836"/>
              <a:ext cx="1066800" cy="1066800"/>
            </a:xfrm>
            <a:prstGeom prst="ellipse">
              <a:avLst/>
            </a:pr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黑体" panose="02010609060101010101" charset="-122"/>
                <a:ea typeface="黑体" panose="02010609060101010101" charset="-122"/>
              </a:endParaRPr>
            </a:p>
          </p:txBody>
        </p:sp>
        <p:grpSp>
          <p:nvGrpSpPr>
            <p:cNvPr id="60" name="组合 59">
              <a:extLst>
                <a:ext uri="{FF2B5EF4-FFF2-40B4-BE49-F238E27FC236}">
                  <a16:creationId xmlns:a16="http://schemas.microsoft.com/office/drawing/2014/main" id="{3C870DF0-8746-E591-BF73-74C98A082DE5}"/>
                </a:ext>
              </a:extLst>
            </p:cNvPr>
            <p:cNvGrpSpPr/>
            <p:nvPr/>
          </p:nvGrpSpPr>
          <p:grpSpPr>
            <a:xfrm>
              <a:off x="9305714" y="5618290"/>
              <a:ext cx="563774" cy="546250"/>
              <a:chOff x="-1755014" y="5373361"/>
              <a:chExt cx="1697451" cy="1644687"/>
            </a:xfrm>
          </p:grpSpPr>
          <p:sp>
            <p:nvSpPr>
              <p:cNvPr id="50" name="任意多边形: 形状 49">
                <a:extLst>
                  <a:ext uri="{FF2B5EF4-FFF2-40B4-BE49-F238E27FC236}">
                    <a16:creationId xmlns:a16="http://schemas.microsoft.com/office/drawing/2014/main" id="{96A74169-D59C-BE7F-17DE-103638ADDDB2}"/>
                  </a:ext>
                </a:extLst>
              </p:cNvPr>
              <p:cNvSpPr/>
              <p:nvPr/>
            </p:nvSpPr>
            <p:spPr>
              <a:xfrm>
                <a:off x="-1755014" y="5373361"/>
                <a:ext cx="1219254" cy="1644687"/>
              </a:xfrm>
              <a:custGeom>
                <a:avLst/>
                <a:gdLst>
                  <a:gd name="connsiteX0" fmla="*/ 521408 w 1219254"/>
                  <a:gd name="connsiteY0" fmla="*/ 191 h 1644687"/>
                  <a:gd name="connsiteX1" fmla="*/ 541804 w 1219254"/>
                  <a:gd name="connsiteY1" fmla="*/ 2536 h 1644687"/>
                  <a:gd name="connsiteX2" fmla="*/ 541921 w 1219254"/>
                  <a:gd name="connsiteY2" fmla="*/ 2574 h 1644687"/>
                  <a:gd name="connsiteX3" fmla="*/ 816014 w 1219254"/>
                  <a:gd name="connsiteY3" fmla="*/ 92707 h 1644687"/>
                  <a:gd name="connsiteX4" fmla="*/ 816014 w 1219254"/>
                  <a:gd name="connsiteY4" fmla="*/ 62404 h 1644687"/>
                  <a:gd name="connsiteX5" fmla="*/ 867719 w 1219254"/>
                  <a:gd name="connsiteY5" fmla="*/ 10701 h 1644687"/>
                  <a:gd name="connsiteX6" fmla="*/ 1167552 w 1219254"/>
                  <a:gd name="connsiteY6" fmla="*/ 10701 h 1644687"/>
                  <a:gd name="connsiteX7" fmla="*/ 1219254 w 1219254"/>
                  <a:gd name="connsiteY7" fmla="*/ 62404 h 1644687"/>
                  <a:gd name="connsiteX8" fmla="*/ 1219254 w 1219254"/>
                  <a:gd name="connsiteY8" fmla="*/ 1585863 h 1644687"/>
                  <a:gd name="connsiteX9" fmla="*/ 1167552 w 1219254"/>
                  <a:gd name="connsiteY9" fmla="*/ 1637566 h 1644687"/>
                  <a:gd name="connsiteX10" fmla="*/ 867719 w 1219254"/>
                  <a:gd name="connsiteY10" fmla="*/ 1637566 h 1644687"/>
                  <a:gd name="connsiteX11" fmla="*/ 816014 w 1219254"/>
                  <a:gd name="connsiteY11" fmla="*/ 1585863 h 1644687"/>
                  <a:gd name="connsiteX12" fmla="*/ 816014 w 1219254"/>
                  <a:gd name="connsiteY12" fmla="*/ 295242 h 1644687"/>
                  <a:gd name="connsiteX13" fmla="*/ 385683 w 1219254"/>
                  <a:gd name="connsiteY13" fmla="*/ 1608982 h 1644687"/>
                  <a:gd name="connsiteX14" fmla="*/ 320433 w 1219254"/>
                  <a:gd name="connsiteY14" fmla="*/ 1642171 h 1644687"/>
                  <a:gd name="connsiteX15" fmla="*/ 35501 w 1219254"/>
                  <a:gd name="connsiteY15" fmla="*/ 1548474 h 1644687"/>
                  <a:gd name="connsiteX16" fmla="*/ 2537 w 1219254"/>
                  <a:gd name="connsiteY16" fmla="*/ 1483224 h 1644687"/>
                  <a:gd name="connsiteX17" fmla="*/ 476671 w 1219254"/>
                  <a:gd name="connsiteY17" fmla="*/ 35763 h 1644687"/>
                  <a:gd name="connsiteX18" fmla="*/ 521408 w 1219254"/>
                  <a:gd name="connsiteY18" fmla="*/ 191 h 1644687"/>
                  <a:gd name="connsiteX19" fmla="*/ 523859 w 1219254"/>
                  <a:gd name="connsiteY19" fmla="*/ 359302 h 1644687"/>
                  <a:gd name="connsiteX20" fmla="*/ 500378 w 1219254"/>
                  <a:gd name="connsiteY20" fmla="*/ 430421 h 1644687"/>
                  <a:gd name="connsiteX21" fmla="*/ 634715 w 1219254"/>
                  <a:gd name="connsiteY21" fmla="*/ 474675 h 1644687"/>
                  <a:gd name="connsiteX22" fmla="*/ 657970 w 1219254"/>
                  <a:gd name="connsiteY22" fmla="*/ 403329 h 1644687"/>
                  <a:gd name="connsiteX23" fmla="*/ 523859 w 1219254"/>
                  <a:gd name="connsiteY23" fmla="*/ 359302 h 1644687"/>
                  <a:gd name="connsiteX24" fmla="*/ 481863 w 1219254"/>
                  <a:gd name="connsiteY24" fmla="*/ 487543 h 1644687"/>
                  <a:gd name="connsiteX25" fmla="*/ 458382 w 1219254"/>
                  <a:gd name="connsiteY25" fmla="*/ 558890 h 1644687"/>
                  <a:gd name="connsiteX26" fmla="*/ 592720 w 1219254"/>
                  <a:gd name="connsiteY26" fmla="*/ 602917 h 1644687"/>
                  <a:gd name="connsiteX27" fmla="*/ 615976 w 1219254"/>
                  <a:gd name="connsiteY27" fmla="*/ 531796 h 1644687"/>
                  <a:gd name="connsiteX28" fmla="*/ 481863 w 1219254"/>
                  <a:gd name="connsiteY28" fmla="*/ 487543 h 1644687"/>
                  <a:gd name="connsiteX29" fmla="*/ 255634 w 1219254"/>
                  <a:gd name="connsiteY29" fmla="*/ 1178199 h 1644687"/>
                  <a:gd name="connsiteX30" fmla="*/ 232154 w 1219254"/>
                  <a:gd name="connsiteY30" fmla="*/ 1249318 h 1644687"/>
                  <a:gd name="connsiteX31" fmla="*/ 366492 w 1219254"/>
                  <a:gd name="connsiteY31" fmla="*/ 1293571 h 1644687"/>
                  <a:gd name="connsiteX32" fmla="*/ 389971 w 1219254"/>
                  <a:gd name="connsiteY32" fmla="*/ 1222224 h 1644687"/>
                  <a:gd name="connsiteX33" fmla="*/ 255634 w 1219254"/>
                  <a:gd name="connsiteY33" fmla="*/ 1178199 h 1644687"/>
                  <a:gd name="connsiteX34" fmla="*/ 963674 w 1219254"/>
                  <a:gd name="connsiteY34" fmla="*/ 355239 h 1644687"/>
                  <a:gd name="connsiteX35" fmla="*/ 963674 w 1219254"/>
                  <a:gd name="connsiteY35" fmla="*/ 430174 h 1644687"/>
                  <a:gd name="connsiteX36" fmla="*/ 1105011 w 1219254"/>
                  <a:gd name="connsiteY36" fmla="*/ 430174 h 1644687"/>
                  <a:gd name="connsiteX37" fmla="*/ 1105011 w 1219254"/>
                  <a:gd name="connsiteY37" fmla="*/ 355239 h 1644687"/>
                  <a:gd name="connsiteX38" fmla="*/ 963674 w 1219254"/>
                  <a:gd name="connsiteY38" fmla="*/ 355239 h 1644687"/>
                  <a:gd name="connsiteX39" fmla="*/ 963899 w 1219254"/>
                  <a:gd name="connsiteY39" fmla="*/ 490254 h 1644687"/>
                  <a:gd name="connsiteX40" fmla="*/ 963899 w 1219254"/>
                  <a:gd name="connsiteY40" fmla="*/ 565189 h 1644687"/>
                  <a:gd name="connsiteX41" fmla="*/ 1105236 w 1219254"/>
                  <a:gd name="connsiteY41" fmla="*/ 565189 h 1644687"/>
                  <a:gd name="connsiteX42" fmla="*/ 1105236 w 1219254"/>
                  <a:gd name="connsiteY42" fmla="*/ 490254 h 1644687"/>
                  <a:gd name="connsiteX43" fmla="*/ 963899 w 1219254"/>
                  <a:gd name="connsiteY43" fmla="*/ 490254 h 1644687"/>
                  <a:gd name="connsiteX44" fmla="*/ 963899 w 1219254"/>
                  <a:gd name="connsiteY44" fmla="*/ 1217032 h 1644687"/>
                  <a:gd name="connsiteX45" fmla="*/ 963899 w 1219254"/>
                  <a:gd name="connsiteY45" fmla="*/ 1291967 h 1644687"/>
                  <a:gd name="connsiteX46" fmla="*/ 1105236 w 1219254"/>
                  <a:gd name="connsiteY46" fmla="*/ 1291967 h 1644687"/>
                  <a:gd name="connsiteX47" fmla="*/ 1105236 w 1219254"/>
                  <a:gd name="connsiteY47" fmla="*/ 1217032 h 1644687"/>
                  <a:gd name="connsiteX48" fmla="*/ 963899 w 1219254"/>
                  <a:gd name="connsiteY48" fmla="*/ 1217032 h 164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19254" h="1644687">
                    <a:moveTo>
                      <a:pt x="521408" y="191"/>
                    </a:moveTo>
                    <a:cubicBezTo>
                      <a:pt x="528099" y="-389"/>
                      <a:pt x="535014" y="333"/>
                      <a:pt x="541804" y="2536"/>
                    </a:cubicBezTo>
                    <a:cubicBezTo>
                      <a:pt x="541843" y="2548"/>
                      <a:pt x="541882" y="2561"/>
                      <a:pt x="541921" y="2574"/>
                    </a:cubicBezTo>
                    <a:lnTo>
                      <a:pt x="816014" y="92707"/>
                    </a:lnTo>
                    <a:lnTo>
                      <a:pt x="816014" y="62404"/>
                    </a:lnTo>
                    <a:cubicBezTo>
                      <a:pt x="816014" y="27935"/>
                      <a:pt x="833248" y="10701"/>
                      <a:pt x="867719" y="10701"/>
                    </a:cubicBezTo>
                    <a:lnTo>
                      <a:pt x="1167552" y="10701"/>
                    </a:lnTo>
                    <a:cubicBezTo>
                      <a:pt x="1202020" y="10701"/>
                      <a:pt x="1219254" y="27935"/>
                      <a:pt x="1219254" y="62404"/>
                    </a:cubicBezTo>
                    <a:lnTo>
                      <a:pt x="1219254" y="1585863"/>
                    </a:lnTo>
                    <a:cubicBezTo>
                      <a:pt x="1219254" y="1620332"/>
                      <a:pt x="1202020" y="1637566"/>
                      <a:pt x="1167552" y="1637566"/>
                    </a:cubicBezTo>
                    <a:lnTo>
                      <a:pt x="867719" y="1637566"/>
                    </a:lnTo>
                    <a:cubicBezTo>
                      <a:pt x="833248" y="1637566"/>
                      <a:pt x="816014" y="1620332"/>
                      <a:pt x="816014" y="1585863"/>
                    </a:cubicBezTo>
                    <a:lnTo>
                      <a:pt x="816014" y="295242"/>
                    </a:lnTo>
                    <a:lnTo>
                      <a:pt x="385683" y="1608982"/>
                    </a:lnTo>
                    <a:cubicBezTo>
                      <a:pt x="376755" y="1636103"/>
                      <a:pt x="347607" y="1650928"/>
                      <a:pt x="320433" y="1642171"/>
                    </a:cubicBezTo>
                    <a:lnTo>
                      <a:pt x="35501" y="1548474"/>
                    </a:lnTo>
                    <a:cubicBezTo>
                      <a:pt x="8472" y="1539452"/>
                      <a:pt x="-6238" y="1510335"/>
                      <a:pt x="2537" y="1483224"/>
                    </a:cubicBezTo>
                    <a:lnTo>
                      <a:pt x="476671" y="35763"/>
                    </a:lnTo>
                    <a:cubicBezTo>
                      <a:pt x="483279" y="15392"/>
                      <a:pt x="501334" y="1931"/>
                      <a:pt x="521408" y="191"/>
                    </a:cubicBezTo>
                    <a:close/>
                    <a:moveTo>
                      <a:pt x="523859" y="359302"/>
                    </a:moveTo>
                    <a:lnTo>
                      <a:pt x="500378" y="430421"/>
                    </a:lnTo>
                    <a:lnTo>
                      <a:pt x="634715" y="474675"/>
                    </a:lnTo>
                    <a:lnTo>
                      <a:pt x="657970" y="403329"/>
                    </a:lnTo>
                    <a:lnTo>
                      <a:pt x="523859" y="359302"/>
                    </a:lnTo>
                    <a:close/>
                    <a:moveTo>
                      <a:pt x="481863" y="487543"/>
                    </a:moveTo>
                    <a:lnTo>
                      <a:pt x="458382" y="558890"/>
                    </a:lnTo>
                    <a:lnTo>
                      <a:pt x="592720" y="602917"/>
                    </a:lnTo>
                    <a:lnTo>
                      <a:pt x="615976" y="531796"/>
                    </a:lnTo>
                    <a:lnTo>
                      <a:pt x="481863" y="487543"/>
                    </a:lnTo>
                    <a:close/>
                    <a:moveTo>
                      <a:pt x="255634" y="1178199"/>
                    </a:moveTo>
                    <a:lnTo>
                      <a:pt x="232154" y="1249318"/>
                    </a:lnTo>
                    <a:lnTo>
                      <a:pt x="366492" y="1293571"/>
                    </a:lnTo>
                    <a:lnTo>
                      <a:pt x="389971" y="1222224"/>
                    </a:lnTo>
                    <a:lnTo>
                      <a:pt x="255634" y="1178199"/>
                    </a:lnTo>
                    <a:close/>
                    <a:moveTo>
                      <a:pt x="963674" y="355239"/>
                    </a:moveTo>
                    <a:lnTo>
                      <a:pt x="963674" y="430174"/>
                    </a:lnTo>
                    <a:lnTo>
                      <a:pt x="1105011" y="430174"/>
                    </a:lnTo>
                    <a:lnTo>
                      <a:pt x="1105011" y="355239"/>
                    </a:lnTo>
                    <a:lnTo>
                      <a:pt x="963674" y="355239"/>
                    </a:lnTo>
                    <a:close/>
                    <a:moveTo>
                      <a:pt x="963899" y="490254"/>
                    </a:moveTo>
                    <a:lnTo>
                      <a:pt x="963899" y="565189"/>
                    </a:lnTo>
                    <a:lnTo>
                      <a:pt x="1105236" y="565189"/>
                    </a:lnTo>
                    <a:lnTo>
                      <a:pt x="1105236" y="490254"/>
                    </a:lnTo>
                    <a:lnTo>
                      <a:pt x="963899" y="490254"/>
                    </a:lnTo>
                    <a:close/>
                    <a:moveTo>
                      <a:pt x="963899" y="1217032"/>
                    </a:moveTo>
                    <a:lnTo>
                      <a:pt x="963899" y="1291967"/>
                    </a:lnTo>
                    <a:lnTo>
                      <a:pt x="1105236" y="1291967"/>
                    </a:lnTo>
                    <a:lnTo>
                      <a:pt x="1105236" y="1217032"/>
                    </a:lnTo>
                    <a:lnTo>
                      <a:pt x="963899" y="1217032"/>
                    </a:lnTo>
                    <a:close/>
                  </a:path>
                </a:pathLst>
              </a:custGeom>
              <a:solidFill>
                <a:srgbClr val="FFFFFF"/>
              </a:solidFill>
              <a:ln w="186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44C0B0EB-08FB-D53F-25B1-FD341EC2BD20}"/>
                  </a:ext>
                </a:extLst>
              </p:cNvPr>
              <p:cNvSpPr/>
              <p:nvPr/>
            </p:nvSpPr>
            <p:spPr>
              <a:xfrm>
                <a:off x="-460802" y="5383836"/>
                <a:ext cx="403239" cy="1626864"/>
              </a:xfrm>
              <a:custGeom>
                <a:avLst/>
                <a:gdLst>
                  <a:gd name="connsiteX0" fmla="*/ 51703 w 403239"/>
                  <a:gd name="connsiteY0" fmla="*/ 0 h 1626864"/>
                  <a:gd name="connsiteX1" fmla="*/ 351536 w 403239"/>
                  <a:gd name="connsiteY1" fmla="*/ 0 h 1626864"/>
                  <a:gd name="connsiteX2" fmla="*/ 403239 w 403239"/>
                  <a:gd name="connsiteY2" fmla="*/ 51702 h 1626864"/>
                  <a:gd name="connsiteX3" fmla="*/ 403239 w 403239"/>
                  <a:gd name="connsiteY3" fmla="*/ 1575161 h 1626864"/>
                  <a:gd name="connsiteX4" fmla="*/ 351536 w 403239"/>
                  <a:gd name="connsiteY4" fmla="*/ 1626864 h 1626864"/>
                  <a:gd name="connsiteX5" fmla="*/ 51703 w 403239"/>
                  <a:gd name="connsiteY5" fmla="*/ 1626864 h 1626864"/>
                  <a:gd name="connsiteX6" fmla="*/ 0 w 403239"/>
                  <a:gd name="connsiteY6" fmla="*/ 1575161 h 1626864"/>
                  <a:gd name="connsiteX7" fmla="*/ 0 w 403239"/>
                  <a:gd name="connsiteY7" fmla="*/ 51702 h 1626864"/>
                  <a:gd name="connsiteX8" fmla="*/ 51703 w 403239"/>
                  <a:gd name="connsiteY8" fmla="*/ 0 h 1626864"/>
                  <a:gd name="connsiteX9" fmla="*/ 130952 w 403239"/>
                  <a:gd name="connsiteY9" fmla="*/ 344537 h 1626864"/>
                  <a:gd name="connsiteX10" fmla="*/ 130952 w 403239"/>
                  <a:gd name="connsiteY10" fmla="*/ 419474 h 1626864"/>
                  <a:gd name="connsiteX11" fmla="*/ 272289 w 403239"/>
                  <a:gd name="connsiteY11" fmla="*/ 419474 h 1626864"/>
                  <a:gd name="connsiteX12" fmla="*/ 272289 w 403239"/>
                  <a:gd name="connsiteY12" fmla="*/ 344537 h 1626864"/>
                  <a:gd name="connsiteX13" fmla="*/ 130952 w 403239"/>
                  <a:gd name="connsiteY13" fmla="*/ 344537 h 1626864"/>
                  <a:gd name="connsiteX14" fmla="*/ 130952 w 403239"/>
                  <a:gd name="connsiteY14" fmla="*/ 479552 h 1626864"/>
                  <a:gd name="connsiteX15" fmla="*/ 130952 w 403239"/>
                  <a:gd name="connsiteY15" fmla="*/ 554489 h 1626864"/>
                  <a:gd name="connsiteX16" fmla="*/ 272289 w 403239"/>
                  <a:gd name="connsiteY16" fmla="*/ 554489 h 1626864"/>
                  <a:gd name="connsiteX17" fmla="*/ 272289 w 403239"/>
                  <a:gd name="connsiteY17" fmla="*/ 479552 h 1626864"/>
                  <a:gd name="connsiteX18" fmla="*/ 130952 w 403239"/>
                  <a:gd name="connsiteY18" fmla="*/ 479552 h 1626864"/>
                  <a:gd name="connsiteX19" fmla="*/ 131177 w 403239"/>
                  <a:gd name="connsiteY19" fmla="*/ 1206557 h 1626864"/>
                  <a:gd name="connsiteX20" fmla="*/ 131177 w 403239"/>
                  <a:gd name="connsiteY20" fmla="*/ 1281492 h 1626864"/>
                  <a:gd name="connsiteX21" fmla="*/ 272514 w 403239"/>
                  <a:gd name="connsiteY21" fmla="*/ 1281492 h 1626864"/>
                  <a:gd name="connsiteX22" fmla="*/ 272514 w 403239"/>
                  <a:gd name="connsiteY22" fmla="*/ 1206557 h 1626864"/>
                  <a:gd name="connsiteX23" fmla="*/ 131177 w 403239"/>
                  <a:gd name="connsiteY23" fmla="*/ 1206557 h 1626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03239" h="1626864">
                    <a:moveTo>
                      <a:pt x="51703" y="0"/>
                    </a:moveTo>
                    <a:lnTo>
                      <a:pt x="351536" y="0"/>
                    </a:lnTo>
                    <a:cubicBezTo>
                      <a:pt x="386004" y="0"/>
                      <a:pt x="403239" y="17234"/>
                      <a:pt x="403239" y="51702"/>
                    </a:cubicBezTo>
                    <a:lnTo>
                      <a:pt x="403239" y="1575161"/>
                    </a:lnTo>
                    <a:cubicBezTo>
                      <a:pt x="403239" y="1609630"/>
                      <a:pt x="386004" y="1626864"/>
                      <a:pt x="351536" y="1626864"/>
                    </a:cubicBezTo>
                    <a:lnTo>
                      <a:pt x="51703" y="1626864"/>
                    </a:lnTo>
                    <a:cubicBezTo>
                      <a:pt x="17234" y="1626864"/>
                      <a:pt x="0" y="1609630"/>
                      <a:pt x="0" y="1575161"/>
                    </a:cubicBezTo>
                    <a:lnTo>
                      <a:pt x="0" y="51702"/>
                    </a:lnTo>
                    <a:cubicBezTo>
                      <a:pt x="0" y="17234"/>
                      <a:pt x="17234" y="0"/>
                      <a:pt x="51703" y="0"/>
                    </a:cubicBezTo>
                    <a:close/>
                    <a:moveTo>
                      <a:pt x="130952" y="344537"/>
                    </a:moveTo>
                    <a:lnTo>
                      <a:pt x="130952" y="419474"/>
                    </a:lnTo>
                    <a:lnTo>
                      <a:pt x="272289" y="419474"/>
                    </a:lnTo>
                    <a:lnTo>
                      <a:pt x="272289" y="344537"/>
                    </a:lnTo>
                    <a:lnTo>
                      <a:pt x="130952" y="344537"/>
                    </a:lnTo>
                    <a:close/>
                    <a:moveTo>
                      <a:pt x="130952" y="479552"/>
                    </a:moveTo>
                    <a:lnTo>
                      <a:pt x="130952" y="554489"/>
                    </a:lnTo>
                    <a:lnTo>
                      <a:pt x="272289" y="554489"/>
                    </a:lnTo>
                    <a:lnTo>
                      <a:pt x="272289" y="479552"/>
                    </a:lnTo>
                    <a:lnTo>
                      <a:pt x="130952" y="479552"/>
                    </a:lnTo>
                    <a:close/>
                    <a:moveTo>
                      <a:pt x="131177" y="1206557"/>
                    </a:moveTo>
                    <a:lnTo>
                      <a:pt x="131177" y="1281492"/>
                    </a:lnTo>
                    <a:lnTo>
                      <a:pt x="272514" y="1281492"/>
                    </a:lnTo>
                    <a:lnTo>
                      <a:pt x="272514" y="1206557"/>
                    </a:lnTo>
                    <a:lnTo>
                      <a:pt x="131177" y="1206557"/>
                    </a:lnTo>
                    <a:close/>
                  </a:path>
                </a:pathLst>
              </a:custGeom>
              <a:solidFill>
                <a:srgbClr val="FFFFFF"/>
              </a:solidFill>
              <a:ln w="1860" cap="flat">
                <a:noFill/>
                <a:prstDash val="solid"/>
                <a:miter/>
              </a:ln>
            </p:spPr>
            <p:txBody>
              <a:bodyPr rtlCol="0" anchor="ctr"/>
              <a:lstStyle/>
              <a:p>
                <a:endParaRPr lang="zh-CN" altLang="en-US"/>
              </a:p>
            </p:txBody>
          </p:sp>
        </p:grpSp>
      </p:grpSp>
      <p:cxnSp>
        <p:nvCxnSpPr>
          <p:cNvPr id="65" name="直接连接符 64">
            <a:extLst>
              <a:ext uri="{FF2B5EF4-FFF2-40B4-BE49-F238E27FC236}">
                <a16:creationId xmlns:a16="http://schemas.microsoft.com/office/drawing/2014/main" id="{559A584B-8B8B-E454-C910-B52B21F0E522}"/>
              </a:ext>
            </a:extLst>
          </p:cNvPr>
          <p:cNvCxnSpPr/>
          <p:nvPr/>
        </p:nvCxnSpPr>
        <p:spPr>
          <a:xfrm>
            <a:off x="4165600" y="5534869"/>
            <a:ext cx="0" cy="685800"/>
          </a:xfrm>
          <a:prstGeom prst="line">
            <a:avLst/>
          </a:prstGeom>
          <a:ln w="127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46F2C982-024A-9DD6-D7BC-BE1537C91E56}"/>
              </a:ext>
            </a:extLst>
          </p:cNvPr>
          <p:cNvCxnSpPr/>
          <p:nvPr/>
        </p:nvCxnSpPr>
        <p:spPr>
          <a:xfrm>
            <a:off x="7874000" y="5534869"/>
            <a:ext cx="0" cy="685800"/>
          </a:xfrm>
          <a:prstGeom prst="line">
            <a:avLst/>
          </a:prstGeom>
          <a:ln w="12700">
            <a:solidFill>
              <a:schemeClr val="accent1">
                <a:alpha val="44000"/>
              </a:schemeClr>
            </a:solidFill>
            <a:prstDash val="dash"/>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11E7D45D-CE08-D1BB-68FD-9D2A1688EE39}"/>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542011" y="412797"/>
            <a:ext cx="1297864" cy="393313"/>
          </a:xfrm>
          <a:prstGeom prst="rect">
            <a:avLst/>
          </a:prstGeom>
        </p:spPr>
      </p:pic>
      <p:pic>
        <p:nvPicPr>
          <p:cNvPr id="3" name="图片 2" descr="卡通画&#10;&#10;AI 生成的内容可能不正确。">
            <a:extLst>
              <a:ext uri="{FF2B5EF4-FFF2-40B4-BE49-F238E27FC236}">
                <a16:creationId xmlns:a16="http://schemas.microsoft.com/office/drawing/2014/main" id="{A2FCDAE2-2399-97D9-9BE8-62421F78289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27350" y="420659"/>
            <a:ext cx="2289801" cy="325198"/>
          </a:xfrm>
          <a:prstGeom prst="rect">
            <a:avLst/>
          </a:prstGeom>
        </p:spPr>
      </p:pic>
      <p:pic>
        <p:nvPicPr>
          <p:cNvPr id="22" name="图片 21">
            <a:extLst>
              <a:ext uri="{FF2B5EF4-FFF2-40B4-BE49-F238E27FC236}">
                <a16:creationId xmlns:a16="http://schemas.microsoft.com/office/drawing/2014/main" id="{B63859DD-0F9F-E316-86D0-DB9ACB66EB05}"/>
              </a:ext>
            </a:extLst>
          </p:cNvPr>
          <p:cNvPicPr>
            <a:picLocks noChangeAspect="1"/>
          </p:cNvPicPr>
          <p:nvPr/>
        </p:nvPicPr>
        <p:blipFill>
          <a:blip r:embed="rId11" cstate="print">
            <a:alphaModFix amt="29000"/>
            <a:extLst>
              <a:ext uri="{28A0092B-C50C-407E-A947-70E740481C1C}">
                <a14:useLocalDpi xmlns:a14="http://schemas.microsoft.com/office/drawing/2010/main" val="0"/>
              </a:ext>
            </a:extLst>
          </a:blip>
          <a:stretch>
            <a:fillRect/>
          </a:stretch>
        </p:blipFill>
        <p:spPr>
          <a:xfrm>
            <a:off x="6038339" y="1300171"/>
            <a:ext cx="6100948" cy="3405180"/>
          </a:xfrm>
          <a:prstGeom prst="rect">
            <a:avLst/>
          </a:prstGeom>
        </p:spPr>
      </p:pic>
    </p:spTree>
    <p:extLst>
      <p:ext uri="{BB962C8B-B14F-4D97-AF65-F5344CB8AC3E}">
        <p14:creationId xmlns:p14="http://schemas.microsoft.com/office/powerpoint/2010/main" val="2514756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CE4033-AC52-2780-59AC-9AB638E497F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132BD00B-BD8F-D8A1-8CD0-84667AB0AF12}"/>
              </a:ext>
            </a:extLst>
          </p:cNvPr>
          <p:cNvSpPr txBox="1"/>
          <p:nvPr/>
        </p:nvSpPr>
        <p:spPr>
          <a:xfrm>
            <a:off x="988483" y="2305528"/>
            <a:ext cx="10215034" cy="2123658"/>
          </a:xfrm>
          <a:prstGeom prst="rect">
            <a:avLst/>
          </a:prstGeom>
          <a:noFill/>
        </p:spPr>
        <p:txBody>
          <a:bodyPr wrap="square">
            <a:spAutoFit/>
          </a:bodyPr>
          <a:lstStyle/>
          <a:p>
            <a:r>
              <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1.3</a:t>
            </a:r>
          </a:p>
          <a:p>
            <a:r>
              <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NLP</a:t>
            </a:r>
            <a:r>
              <a:rPr lang="zh-CN" altLang="en-US"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核心任务</a:t>
            </a:r>
          </a:p>
        </p:txBody>
      </p:sp>
    </p:spTree>
    <p:extLst>
      <p:ext uri="{BB962C8B-B14F-4D97-AF65-F5344CB8AC3E}">
        <p14:creationId xmlns:p14="http://schemas.microsoft.com/office/powerpoint/2010/main" val="1091222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useBgFill="1">
        <p:nvSpPr>
          <p:cNvPr id="26" name="矩形 25"/>
          <p:cNvSpPr/>
          <p:nvPr>
            <p:custDataLst>
              <p:tags r:id="rId2"/>
            </p:custDataLst>
          </p:nvPr>
        </p:nvSpPr>
        <p:spPr>
          <a:xfrm>
            <a:off x="6258039" y="1393274"/>
            <a:ext cx="5240542" cy="4530111"/>
          </a:xfrm>
          <a:prstGeom prst="rect">
            <a:avLst/>
          </a:prstGeom>
          <a:ln w="3175">
            <a:noFill/>
          </a:ln>
          <a:effectLst>
            <a:outerShdw blurRad="215900" dist="50800" dir="5400000" sx="102000" sy="102000" algn="ctr" rotWithShape="0">
              <a:schemeClr val="accent2">
                <a:alpha val="15000"/>
              </a:schemeClr>
            </a:outerShdw>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27" name="矩形 26"/>
          <p:cNvSpPr/>
          <p:nvPr>
            <p:custDataLst>
              <p:tags r:id="rId3"/>
            </p:custDataLst>
          </p:nvPr>
        </p:nvSpPr>
        <p:spPr>
          <a:xfrm>
            <a:off x="6258039" y="1384378"/>
            <a:ext cx="5240542" cy="4530111"/>
          </a:xfrm>
          <a:prstGeom prst="rect">
            <a:avLst/>
          </a:prstGeom>
          <a:solidFill>
            <a:srgbClr val="FFFFFF">
              <a:alpha val="20000"/>
            </a:srgbClr>
          </a:solidFill>
          <a:ln w="3175">
            <a:noFill/>
          </a:ln>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useBgFill="1">
        <p:nvSpPr>
          <p:cNvPr id="4" name="矩形 3"/>
          <p:cNvSpPr/>
          <p:nvPr>
            <p:custDataLst>
              <p:tags r:id="rId4"/>
            </p:custDataLst>
          </p:nvPr>
        </p:nvSpPr>
        <p:spPr>
          <a:xfrm>
            <a:off x="695960" y="1393274"/>
            <a:ext cx="5240542" cy="4530111"/>
          </a:xfrm>
          <a:prstGeom prst="rect">
            <a:avLst/>
          </a:prstGeom>
          <a:ln w="3175">
            <a:noFill/>
          </a:ln>
          <a:effectLst>
            <a:outerShdw blurRad="215900" dist="50800" dir="5400000" sx="102000" sy="102000" algn="ctr" rotWithShape="0">
              <a:schemeClr val="accent1">
                <a:alpha val="15000"/>
              </a:schemeClr>
            </a:outerShdw>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19" name="矩形 18"/>
          <p:cNvSpPr/>
          <p:nvPr>
            <p:custDataLst>
              <p:tags r:id="rId5"/>
            </p:custDataLst>
          </p:nvPr>
        </p:nvSpPr>
        <p:spPr>
          <a:xfrm>
            <a:off x="695960" y="1384378"/>
            <a:ext cx="5240542" cy="4530111"/>
          </a:xfrm>
          <a:prstGeom prst="rect">
            <a:avLst/>
          </a:prstGeom>
          <a:solidFill>
            <a:srgbClr val="FFFFFF">
              <a:alpha val="20000"/>
            </a:srgbClr>
          </a:solidFill>
          <a:ln w="3175">
            <a:noFill/>
          </a:ln>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21" name="任意多边形 20"/>
          <p:cNvSpPr/>
          <p:nvPr>
            <p:custDataLst>
              <p:tags r:id="rId6"/>
            </p:custDataLst>
          </p:nvPr>
        </p:nvSpPr>
        <p:spPr>
          <a:xfrm>
            <a:off x="929170" y="1195014"/>
            <a:ext cx="1058657" cy="135922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13" h="1429">
                <a:moveTo>
                  <a:pt x="1113" y="201"/>
                </a:moveTo>
                <a:lnTo>
                  <a:pt x="996" y="201"/>
                </a:lnTo>
                <a:lnTo>
                  <a:pt x="1113" y="201"/>
                </a:lnTo>
                <a:close/>
                <a:moveTo>
                  <a:pt x="173" y="0"/>
                </a:moveTo>
                <a:lnTo>
                  <a:pt x="183" y="0"/>
                </a:lnTo>
                <a:lnTo>
                  <a:pt x="1113" y="0"/>
                </a:lnTo>
                <a:lnTo>
                  <a:pt x="1113" y="1"/>
                </a:lnTo>
                <a:lnTo>
                  <a:pt x="1108" y="1"/>
                </a:lnTo>
                <a:cubicBezTo>
                  <a:pt x="1045" y="6"/>
                  <a:pt x="995" y="82"/>
                  <a:pt x="995" y="174"/>
                </a:cubicBezTo>
                <a:cubicBezTo>
                  <a:pt x="995" y="183"/>
                  <a:pt x="995" y="192"/>
                  <a:pt x="996" y="200"/>
                </a:cubicBezTo>
                <a:lnTo>
                  <a:pt x="996" y="201"/>
                </a:lnTo>
                <a:lnTo>
                  <a:pt x="989" y="201"/>
                </a:lnTo>
                <a:lnTo>
                  <a:pt x="989" y="904"/>
                </a:lnTo>
                <a:lnTo>
                  <a:pt x="989" y="909"/>
                </a:lnTo>
                <a:cubicBezTo>
                  <a:pt x="990" y="917"/>
                  <a:pt x="990" y="925"/>
                  <a:pt x="990" y="934"/>
                </a:cubicBezTo>
                <a:cubicBezTo>
                  <a:pt x="990" y="943"/>
                  <a:pt x="990" y="951"/>
                  <a:pt x="989" y="959"/>
                </a:cubicBezTo>
                <a:lnTo>
                  <a:pt x="989" y="964"/>
                </a:lnTo>
                <a:lnTo>
                  <a:pt x="989" y="971"/>
                </a:lnTo>
                <a:lnTo>
                  <a:pt x="989" y="973"/>
                </a:lnTo>
                <a:cubicBezTo>
                  <a:pt x="988" y="999"/>
                  <a:pt x="984" y="1025"/>
                  <a:pt x="977" y="1050"/>
                </a:cubicBezTo>
                <a:lnTo>
                  <a:pt x="975" y="1055"/>
                </a:lnTo>
                <a:lnTo>
                  <a:pt x="974" y="1058"/>
                </a:lnTo>
                <a:cubicBezTo>
                  <a:pt x="919" y="1271"/>
                  <a:pt x="726" y="1429"/>
                  <a:pt x="495" y="1429"/>
                </a:cubicBezTo>
                <a:cubicBezTo>
                  <a:pt x="264" y="1429"/>
                  <a:pt x="71" y="1271"/>
                  <a:pt x="16" y="1058"/>
                </a:cubicBezTo>
                <a:lnTo>
                  <a:pt x="15" y="1055"/>
                </a:lnTo>
                <a:lnTo>
                  <a:pt x="13" y="1050"/>
                </a:lnTo>
                <a:cubicBezTo>
                  <a:pt x="6" y="1025"/>
                  <a:pt x="2" y="999"/>
                  <a:pt x="1" y="973"/>
                </a:cubicBezTo>
                <a:lnTo>
                  <a:pt x="1" y="971"/>
                </a:lnTo>
                <a:lnTo>
                  <a:pt x="1" y="964"/>
                </a:lnTo>
                <a:lnTo>
                  <a:pt x="1" y="959"/>
                </a:lnTo>
                <a:cubicBezTo>
                  <a:pt x="0" y="951"/>
                  <a:pt x="0" y="943"/>
                  <a:pt x="0" y="934"/>
                </a:cubicBezTo>
                <a:cubicBezTo>
                  <a:pt x="0" y="925"/>
                  <a:pt x="0" y="917"/>
                  <a:pt x="1" y="909"/>
                </a:cubicBezTo>
                <a:lnTo>
                  <a:pt x="1" y="904"/>
                </a:lnTo>
                <a:lnTo>
                  <a:pt x="1" y="185"/>
                </a:lnTo>
                <a:lnTo>
                  <a:pt x="1" y="185"/>
                </a:lnTo>
                <a:lnTo>
                  <a:pt x="1" y="183"/>
                </a:lnTo>
                <a:cubicBezTo>
                  <a:pt x="1" y="181"/>
                  <a:pt x="1" y="178"/>
                  <a:pt x="1" y="175"/>
                </a:cubicBezTo>
                <a:cubicBezTo>
                  <a:pt x="1" y="84"/>
                  <a:pt x="72" y="10"/>
                  <a:pt x="164" y="1"/>
                </a:cubicBezTo>
                <a:lnTo>
                  <a:pt x="164" y="1"/>
                </a:lnTo>
                <a:lnTo>
                  <a:pt x="167" y="0"/>
                </a:lnTo>
                <a:cubicBezTo>
                  <a:pt x="169" y="0"/>
                  <a:pt x="171" y="0"/>
                  <a:pt x="173" y="0"/>
                </a:cubicBezTo>
                <a:close/>
              </a:path>
            </a:pathLst>
          </a:custGeom>
          <a:gradFill>
            <a:gsLst>
              <a:gs pos="0">
                <a:schemeClr val="accent1">
                  <a:lumMod val="60000"/>
                  <a:lumOff val="40000"/>
                  <a:alpha val="100000"/>
                </a:schemeClr>
              </a:gs>
              <a:gs pos="71000">
                <a:schemeClr val="accent1">
                  <a:alpha val="100000"/>
                </a:schemeClr>
              </a:gs>
            </a:gsLst>
            <a:lin ang="2700000" scaled="0"/>
          </a:gradFill>
          <a:ln>
            <a:noFill/>
          </a:ln>
          <a:effectLst>
            <a:outerShdw blurRad="101600" dist="25400" dir="5400000" sx="103000" sy="103000" algn="t"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rIns="179705"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sym typeface="+mn-ea"/>
              </a:rPr>
              <a:t>01</a:t>
            </a:r>
          </a:p>
        </p:txBody>
      </p:sp>
      <p:sp>
        <p:nvSpPr>
          <p:cNvPr id="22" name="任意多边形 21"/>
          <p:cNvSpPr/>
          <p:nvPr>
            <p:custDataLst>
              <p:tags r:id="rId7"/>
            </p:custDataLst>
          </p:nvPr>
        </p:nvSpPr>
        <p:spPr>
          <a:xfrm>
            <a:off x="1862643" y="1194379"/>
            <a:ext cx="256721" cy="189999"/>
          </a:xfrm>
          <a:custGeom>
            <a:avLst/>
            <a:gdLst/>
            <a:ahLst/>
            <a:cxnLst>
              <a:cxn ang="3">
                <a:pos x="hc" y="t"/>
              </a:cxn>
              <a:cxn ang="cd2">
                <a:pos x="l" y="vc"/>
              </a:cxn>
              <a:cxn ang="cd4">
                <a:pos x="hc" y="b"/>
              </a:cxn>
              <a:cxn ang="0">
                <a:pos x="r" y="vc"/>
              </a:cxn>
            </a:cxnLst>
            <a:rect l="l" t="t" r="r" b="b"/>
            <a:pathLst>
              <a:path w="340" h="253">
                <a:moveTo>
                  <a:pt x="170" y="0"/>
                </a:moveTo>
                <a:cubicBezTo>
                  <a:pt x="264" y="0"/>
                  <a:pt x="340" y="98"/>
                  <a:pt x="340" y="220"/>
                </a:cubicBezTo>
                <a:cubicBezTo>
                  <a:pt x="340" y="231"/>
                  <a:pt x="339" y="242"/>
                  <a:pt x="338" y="253"/>
                </a:cubicBezTo>
                <a:lnTo>
                  <a:pt x="338" y="253"/>
                </a:lnTo>
                <a:lnTo>
                  <a:pt x="2" y="253"/>
                </a:lnTo>
                <a:lnTo>
                  <a:pt x="2" y="253"/>
                </a:lnTo>
                <a:cubicBezTo>
                  <a:pt x="1" y="242"/>
                  <a:pt x="0" y="231"/>
                  <a:pt x="0" y="220"/>
                </a:cubicBezTo>
                <a:cubicBezTo>
                  <a:pt x="0" y="98"/>
                  <a:pt x="76" y="0"/>
                  <a:pt x="170"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23" name="圆角矩形 22"/>
          <p:cNvSpPr/>
          <p:nvPr>
            <p:custDataLst>
              <p:tags r:id="rId8"/>
            </p:custDataLst>
          </p:nvPr>
        </p:nvSpPr>
        <p:spPr>
          <a:xfrm>
            <a:off x="2055184" y="5842683"/>
            <a:ext cx="2521779" cy="90234"/>
          </a:xfrm>
          <a:prstGeom prst="roundRect">
            <a:avLst/>
          </a:prstGeom>
          <a:gradFill>
            <a:gsLst>
              <a:gs pos="0">
                <a:schemeClr val="accent1">
                  <a:lumMod val="60000"/>
                  <a:lumOff val="40000"/>
                  <a:alpha val="100000"/>
                </a:schemeClr>
              </a:gs>
              <a:gs pos="71000">
                <a:schemeClr val="accent1">
                  <a:alpha val="10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5" name="矩形 4"/>
          <p:cNvSpPr/>
          <p:nvPr>
            <p:custDataLst>
              <p:tags r:id="rId9"/>
            </p:custDataLst>
          </p:nvPr>
        </p:nvSpPr>
        <p:spPr>
          <a:xfrm>
            <a:off x="2120000" y="1660162"/>
            <a:ext cx="3341822" cy="893440"/>
          </a:xfrm>
          <a:prstGeom prst="rect">
            <a:avLst/>
          </a:prstGeom>
          <a:noFill/>
        </p:spPr>
        <p:txBody>
          <a:bodyPr wrap="square" lIns="0" tIns="0" rIns="0" bIns="0" rtlCol="0" anchor="t" anchorCtr="0">
            <a:noAutofit/>
          </a:bodyPr>
          <a:lstStyle/>
          <a:p>
            <a:pPr marR="0" lvl="0" algn="l" defTabSz="914400" rtl="0" eaLnBrk="1" fontAlgn="auto" latinLnBrk="0" hangingPunct="1">
              <a:lnSpc>
                <a:spcPct val="100000"/>
              </a:lnSpc>
              <a:spcBef>
                <a:spcPct val="0"/>
              </a:spcBef>
              <a:spcAft>
                <a:spcPct val="0"/>
              </a:spcAft>
              <a:buClrTx/>
              <a:buSzTx/>
              <a:defRPr/>
            </a:pPr>
            <a:r>
              <a:rPr kumimoji="0" lang="zh-CN" altLang="en-US" sz="2800" b="1" u="none" strike="noStrike" kern="1200" cap="none" spc="0" normalizeH="0" baseline="0" noProof="0" dirty="0">
                <a:ln>
                  <a:noFill/>
                </a:ln>
                <a:effectLst/>
                <a:uLnTx/>
                <a:uFillTx/>
                <a:latin typeface="Source Han Sans CN Bold" panose="020B0500000000000000" pitchFamily="34" charset="-128"/>
                <a:ea typeface="Source Han Sans CN Bold" panose="020B0500000000000000" pitchFamily="34" charset="-128"/>
                <a:cs typeface="+mn-ea"/>
              </a:rPr>
              <a:t>中文分词与子词切分</a:t>
            </a:r>
          </a:p>
        </p:txBody>
      </p:sp>
      <p:sp>
        <p:nvSpPr>
          <p:cNvPr id="9" name="矩形 8"/>
          <p:cNvSpPr/>
          <p:nvPr>
            <p:custDataLst>
              <p:tags r:id="rId10"/>
            </p:custDataLst>
          </p:nvPr>
        </p:nvSpPr>
        <p:spPr>
          <a:xfrm>
            <a:off x="1172845" y="2553680"/>
            <a:ext cx="4288155" cy="3005455"/>
          </a:xfrm>
          <a:prstGeom prst="rect">
            <a:avLst/>
          </a:prstGeom>
          <a:noFill/>
        </p:spPr>
        <p:txBody>
          <a:bodyPr wrap="square" lIns="0" tIns="0" rIns="0" bIns="0" rtlCol="0" anchor="t" anchorCtr="0">
            <a:noAutofit/>
          </a:bodyPr>
          <a:lstStyle/>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r>
              <a:rPr kumimoji="0" lang="zh-CN" altLang="en-US" sz="2000" b="1" u="sng" strike="noStrike" kern="1200" cap="none" spc="0" normalizeH="0" baseline="0" dirty="0">
                <a:solidFill>
                  <a:srgbClr val="AD470F"/>
                </a:solidFill>
                <a:latin typeface="Source Han Sans CN Bold" panose="020B0500000000000000" pitchFamily="34" charset="-128"/>
                <a:ea typeface="Source Han Sans CN Bold" panose="020B0500000000000000" pitchFamily="34" charset="-128"/>
                <a:cs typeface="Arial" panose="020B0604020202020204" pitchFamily="34" charset="0"/>
              </a:rPr>
              <a:t>中文分词</a:t>
            </a:r>
            <a:r>
              <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是将连续的中文文本切分成有意义的词语序列的过程，</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如将</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我爱自然语言处理</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切分为</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我</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 "</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爱</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 "</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自然语言</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 "</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处理</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a:t>
            </a:r>
            <a:r>
              <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a:t>
            </a:r>
          </a:p>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endPar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endParaRPr>
          </a:p>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r>
              <a:rPr kumimoji="0" lang="zh-CN" altLang="en-US" sz="2000" b="1" u="sng" strike="noStrike" kern="1200" cap="none" spc="0" normalizeH="0" baseline="0" dirty="0">
                <a:solidFill>
                  <a:srgbClr val="AD470F"/>
                </a:solidFill>
                <a:latin typeface="Source Han Sans CN Bold" panose="020B0500000000000000" pitchFamily="34" charset="-128"/>
                <a:ea typeface="Source Han Sans CN Bold" panose="020B0500000000000000" pitchFamily="34" charset="-128"/>
                <a:cs typeface="Arial" panose="020B0604020202020204" pitchFamily="34" charset="0"/>
              </a:rPr>
              <a:t>子词切分技术</a:t>
            </a:r>
            <a:r>
              <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通过将单词分解为更小的语义单元（</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如将</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"unhappiness"</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切分为</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"un"</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"happi"</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a:t>
            </a:r>
            <a:r>
              <a:rPr kumimoji="0" lang="en-US" altLang="zh-CN"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"ness"</a:t>
            </a:r>
            <a:r>
              <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）来处理未登录词和稀有词，提高模型的泛化能力。</a:t>
            </a:r>
          </a:p>
        </p:txBody>
      </p:sp>
      <p:sp>
        <p:nvSpPr>
          <p:cNvPr id="14" name="任意多边形 13"/>
          <p:cNvSpPr/>
          <p:nvPr>
            <p:custDataLst>
              <p:tags r:id="rId11"/>
            </p:custDataLst>
          </p:nvPr>
        </p:nvSpPr>
        <p:spPr>
          <a:xfrm>
            <a:off x="6491248" y="1195014"/>
            <a:ext cx="1058657" cy="1359224"/>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113" h="1429">
                <a:moveTo>
                  <a:pt x="1113" y="201"/>
                </a:moveTo>
                <a:lnTo>
                  <a:pt x="996" y="201"/>
                </a:lnTo>
                <a:lnTo>
                  <a:pt x="1113" y="201"/>
                </a:lnTo>
                <a:close/>
                <a:moveTo>
                  <a:pt x="173" y="0"/>
                </a:moveTo>
                <a:lnTo>
                  <a:pt x="183" y="0"/>
                </a:lnTo>
                <a:lnTo>
                  <a:pt x="1113" y="0"/>
                </a:lnTo>
                <a:lnTo>
                  <a:pt x="1113" y="1"/>
                </a:lnTo>
                <a:lnTo>
                  <a:pt x="1108" y="1"/>
                </a:lnTo>
                <a:cubicBezTo>
                  <a:pt x="1045" y="6"/>
                  <a:pt x="995" y="82"/>
                  <a:pt x="995" y="174"/>
                </a:cubicBezTo>
                <a:cubicBezTo>
                  <a:pt x="995" y="183"/>
                  <a:pt x="995" y="192"/>
                  <a:pt x="996" y="200"/>
                </a:cubicBezTo>
                <a:lnTo>
                  <a:pt x="996" y="201"/>
                </a:lnTo>
                <a:lnTo>
                  <a:pt x="989" y="201"/>
                </a:lnTo>
                <a:lnTo>
                  <a:pt x="989" y="904"/>
                </a:lnTo>
                <a:lnTo>
                  <a:pt x="989" y="909"/>
                </a:lnTo>
                <a:cubicBezTo>
                  <a:pt x="990" y="917"/>
                  <a:pt x="990" y="925"/>
                  <a:pt x="990" y="934"/>
                </a:cubicBezTo>
                <a:cubicBezTo>
                  <a:pt x="990" y="943"/>
                  <a:pt x="990" y="951"/>
                  <a:pt x="989" y="959"/>
                </a:cubicBezTo>
                <a:lnTo>
                  <a:pt x="989" y="964"/>
                </a:lnTo>
                <a:lnTo>
                  <a:pt x="989" y="971"/>
                </a:lnTo>
                <a:lnTo>
                  <a:pt x="989" y="973"/>
                </a:lnTo>
                <a:cubicBezTo>
                  <a:pt x="988" y="999"/>
                  <a:pt x="984" y="1025"/>
                  <a:pt x="977" y="1050"/>
                </a:cubicBezTo>
                <a:lnTo>
                  <a:pt x="975" y="1055"/>
                </a:lnTo>
                <a:lnTo>
                  <a:pt x="974" y="1058"/>
                </a:lnTo>
                <a:cubicBezTo>
                  <a:pt x="919" y="1271"/>
                  <a:pt x="726" y="1429"/>
                  <a:pt x="495" y="1429"/>
                </a:cubicBezTo>
                <a:cubicBezTo>
                  <a:pt x="264" y="1429"/>
                  <a:pt x="71" y="1271"/>
                  <a:pt x="16" y="1058"/>
                </a:cubicBezTo>
                <a:lnTo>
                  <a:pt x="15" y="1055"/>
                </a:lnTo>
                <a:lnTo>
                  <a:pt x="13" y="1050"/>
                </a:lnTo>
                <a:cubicBezTo>
                  <a:pt x="6" y="1025"/>
                  <a:pt x="2" y="999"/>
                  <a:pt x="1" y="973"/>
                </a:cubicBezTo>
                <a:lnTo>
                  <a:pt x="1" y="971"/>
                </a:lnTo>
                <a:lnTo>
                  <a:pt x="1" y="964"/>
                </a:lnTo>
                <a:lnTo>
                  <a:pt x="1" y="959"/>
                </a:lnTo>
                <a:cubicBezTo>
                  <a:pt x="0" y="951"/>
                  <a:pt x="0" y="943"/>
                  <a:pt x="0" y="934"/>
                </a:cubicBezTo>
                <a:cubicBezTo>
                  <a:pt x="0" y="925"/>
                  <a:pt x="0" y="917"/>
                  <a:pt x="1" y="909"/>
                </a:cubicBezTo>
                <a:lnTo>
                  <a:pt x="1" y="904"/>
                </a:lnTo>
                <a:lnTo>
                  <a:pt x="1" y="185"/>
                </a:lnTo>
                <a:lnTo>
                  <a:pt x="1" y="185"/>
                </a:lnTo>
                <a:lnTo>
                  <a:pt x="1" y="183"/>
                </a:lnTo>
                <a:cubicBezTo>
                  <a:pt x="1" y="181"/>
                  <a:pt x="1" y="178"/>
                  <a:pt x="1" y="175"/>
                </a:cubicBezTo>
                <a:cubicBezTo>
                  <a:pt x="1" y="84"/>
                  <a:pt x="72" y="10"/>
                  <a:pt x="164" y="1"/>
                </a:cubicBezTo>
                <a:lnTo>
                  <a:pt x="164" y="1"/>
                </a:lnTo>
                <a:lnTo>
                  <a:pt x="167" y="0"/>
                </a:lnTo>
                <a:cubicBezTo>
                  <a:pt x="169" y="0"/>
                  <a:pt x="171" y="0"/>
                  <a:pt x="173" y="0"/>
                </a:cubicBezTo>
                <a:close/>
              </a:path>
            </a:pathLst>
          </a:custGeom>
          <a:gradFill>
            <a:gsLst>
              <a:gs pos="0">
                <a:schemeClr val="accent2">
                  <a:lumMod val="60000"/>
                  <a:lumOff val="40000"/>
                  <a:alpha val="100000"/>
                </a:schemeClr>
              </a:gs>
              <a:gs pos="71000">
                <a:schemeClr val="accent2">
                  <a:alpha val="100000"/>
                </a:schemeClr>
              </a:gs>
            </a:gsLst>
            <a:lin ang="2700000" scaled="0"/>
          </a:gradFill>
          <a:ln>
            <a:noFill/>
          </a:ln>
          <a:effectLst>
            <a:outerShdw blurRad="101600" dist="25400" dir="5400000" sx="103000" sy="103000" algn="t"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rIns="179705"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sym typeface="+mn-ea"/>
              </a:rPr>
              <a:t>02</a:t>
            </a:r>
          </a:p>
        </p:txBody>
      </p:sp>
      <p:sp>
        <p:nvSpPr>
          <p:cNvPr id="15" name="任意多边形 14"/>
          <p:cNvSpPr/>
          <p:nvPr>
            <p:custDataLst>
              <p:tags r:id="rId12"/>
            </p:custDataLst>
          </p:nvPr>
        </p:nvSpPr>
        <p:spPr>
          <a:xfrm>
            <a:off x="7424722" y="1194379"/>
            <a:ext cx="256721" cy="189999"/>
          </a:xfrm>
          <a:custGeom>
            <a:avLst/>
            <a:gdLst/>
            <a:ahLst/>
            <a:cxnLst>
              <a:cxn ang="3">
                <a:pos x="hc" y="t"/>
              </a:cxn>
              <a:cxn ang="cd2">
                <a:pos x="l" y="vc"/>
              </a:cxn>
              <a:cxn ang="cd4">
                <a:pos x="hc" y="b"/>
              </a:cxn>
              <a:cxn ang="0">
                <a:pos x="r" y="vc"/>
              </a:cxn>
            </a:cxnLst>
            <a:rect l="l" t="t" r="r" b="b"/>
            <a:pathLst>
              <a:path w="340" h="253">
                <a:moveTo>
                  <a:pt x="170" y="0"/>
                </a:moveTo>
                <a:cubicBezTo>
                  <a:pt x="264" y="0"/>
                  <a:pt x="340" y="98"/>
                  <a:pt x="340" y="220"/>
                </a:cubicBezTo>
                <a:cubicBezTo>
                  <a:pt x="340" y="231"/>
                  <a:pt x="339" y="242"/>
                  <a:pt x="338" y="253"/>
                </a:cubicBezTo>
                <a:lnTo>
                  <a:pt x="338" y="253"/>
                </a:lnTo>
                <a:lnTo>
                  <a:pt x="2" y="253"/>
                </a:lnTo>
                <a:lnTo>
                  <a:pt x="2" y="253"/>
                </a:lnTo>
                <a:cubicBezTo>
                  <a:pt x="1" y="242"/>
                  <a:pt x="0" y="231"/>
                  <a:pt x="0" y="220"/>
                </a:cubicBezTo>
                <a:cubicBezTo>
                  <a:pt x="0" y="98"/>
                  <a:pt x="76" y="0"/>
                  <a:pt x="17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16" name="圆角矩形 15"/>
          <p:cNvSpPr/>
          <p:nvPr>
            <p:custDataLst>
              <p:tags r:id="rId13"/>
            </p:custDataLst>
          </p:nvPr>
        </p:nvSpPr>
        <p:spPr>
          <a:xfrm>
            <a:off x="7617262" y="5842683"/>
            <a:ext cx="2521779" cy="90234"/>
          </a:xfrm>
          <a:prstGeom prst="roundRect">
            <a:avLst/>
          </a:prstGeom>
          <a:gradFill>
            <a:gsLst>
              <a:gs pos="0">
                <a:schemeClr val="accent2">
                  <a:lumMod val="60000"/>
                  <a:lumOff val="40000"/>
                  <a:alpha val="100000"/>
                </a:schemeClr>
              </a:gs>
              <a:gs pos="71000">
                <a:schemeClr val="accent2">
                  <a:alpha val="10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17" name="矩形 16"/>
          <p:cNvSpPr/>
          <p:nvPr>
            <p:custDataLst>
              <p:tags r:id="rId14"/>
            </p:custDataLst>
          </p:nvPr>
        </p:nvSpPr>
        <p:spPr>
          <a:xfrm>
            <a:off x="7682078" y="1660162"/>
            <a:ext cx="3341822" cy="893440"/>
          </a:xfrm>
          <a:prstGeom prst="rect">
            <a:avLst/>
          </a:prstGeom>
          <a:noFill/>
        </p:spPr>
        <p:txBody>
          <a:bodyPr wrap="square" lIns="0" tIns="0" rIns="0" bIns="0" rtlCol="0" anchor="t" anchorCtr="0">
            <a:noAutofit/>
          </a:bodyPr>
          <a:lstStyle/>
          <a:p>
            <a:pPr marL="0" marR="0" lvl="0" indent="0" algn="l" defTabSz="914400" rtl="0" eaLnBrk="1" fontAlgn="auto" latinLnBrk="0" hangingPunct="1">
              <a:lnSpc>
                <a:spcPct val="100000"/>
              </a:lnSpc>
              <a:spcBef>
                <a:spcPct val="0"/>
              </a:spcBef>
              <a:spcAft>
                <a:spcPct val="0"/>
              </a:spcAft>
              <a:buClrTx/>
              <a:buSzTx/>
              <a:buFontTx/>
              <a:buNone/>
              <a:defRPr/>
            </a:pPr>
            <a:r>
              <a:rPr kumimoji="0" lang="zh-CN" altLang="en-US" sz="2800" b="1" u="none" strike="noStrike" kern="1200" cap="none" spc="0" normalizeH="0" baseline="0" noProof="0" dirty="0">
                <a:ln>
                  <a:noFill/>
                </a:ln>
                <a:effectLst/>
                <a:uLnTx/>
                <a:uFillTx/>
                <a:latin typeface="Source Han Sans CN Bold" panose="020B0500000000000000" pitchFamily="34" charset="-128"/>
                <a:ea typeface="Source Han Sans CN Bold" panose="020B0500000000000000" pitchFamily="34" charset="-128"/>
                <a:cs typeface="+mn-ea"/>
              </a:rPr>
              <a:t>词性标注与句法分析</a:t>
            </a:r>
          </a:p>
        </p:txBody>
      </p:sp>
      <p:sp>
        <p:nvSpPr>
          <p:cNvPr id="18" name="矩形 17"/>
          <p:cNvSpPr/>
          <p:nvPr>
            <p:custDataLst>
              <p:tags r:id="rId15"/>
            </p:custDataLst>
          </p:nvPr>
        </p:nvSpPr>
        <p:spPr>
          <a:xfrm>
            <a:off x="6734810" y="2554950"/>
            <a:ext cx="4288155" cy="3004185"/>
          </a:xfrm>
          <a:prstGeom prst="rect">
            <a:avLst/>
          </a:prstGeom>
          <a:noFill/>
        </p:spPr>
        <p:txBody>
          <a:bodyPr wrap="square" lIns="0" tIns="0" rIns="0" bIns="0" rtlCol="0" anchor="t" anchorCtr="0">
            <a:noAutofit/>
          </a:bodyPr>
          <a:lstStyle/>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r>
              <a:rPr kumimoji="0" lang="zh-CN" altLang="en-US" sz="2000" b="1" u="sng" strike="noStrike" kern="1200" cap="none" spc="0" normalizeH="0" baseline="0" dirty="0">
                <a:solidFill>
                  <a:srgbClr val="AD470F"/>
                </a:solidFill>
                <a:latin typeface="Source Han Sans CN Bold" panose="020B0500000000000000" pitchFamily="34" charset="-128"/>
                <a:ea typeface="Source Han Sans CN Bold" panose="020B0500000000000000" pitchFamily="34" charset="-128"/>
                <a:cs typeface="Arial" panose="020B0604020202020204" pitchFamily="34" charset="0"/>
              </a:rPr>
              <a:t>词性标注</a:t>
            </a:r>
            <a:r>
              <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是为文本中的每个词语分配语法类别标签的任务，</a:t>
            </a:r>
            <a:r>
              <a:rPr kumimoji="0" lang="zh-CN" altLang="en-US" sz="1600" b="1" u="sng"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如将句子"他正在吃苹果"标注为["他(代词)", "正在(副词)", "吃(动词)", "苹果(名词)"]</a:t>
            </a:r>
            <a:r>
              <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a:t>
            </a:r>
          </a:p>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endPar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endParaRPr>
          </a:p>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r>
              <a:rPr kumimoji="0" lang="zh-CN" altLang="en-US" sz="2000" b="1" u="sng" strike="noStrike" kern="1200" cap="none" spc="0" normalizeH="0" baseline="0" dirty="0">
                <a:solidFill>
                  <a:srgbClr val="AD470F"/>
                </a:solidFill>
                <a:latin typeface="Source Han Sans CN Bold" panose="020B0500000000000000" pitchFamily="34" charset="-128"/>
                <a:ea typeface="Source Han Sans CN Bold" panose="020B0500000000000000" pitchFamily="34" charset="-128"/>
                <a:cs typeface="Arial" panose="020B0604020202020204" pitchFamily="34" charset="0"/>
              </a:rPr>
              <a:t>句法分析</a:t>
            </a:r>
            <a:r>
              <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则旨在分析句子的语法结构，包括</a:t>
            </a:r>
            <a:r>
              <a:rPr kumimoji="0" lang="zh-CN" altLang="en-US" sz="1600" b="1" u="none" strike="noStrike" kern="1200" cap="none" spc="0" normalizeH="0" baseline="0" noProof="0" dirty="0">
                <a:ln>
                  <a:noFill/>
                </a:ln>
                <a:solidFill>
                  <a:srgbClr val="FF0000"/>
                </a:solidFill>
                <a:effectLst/>
                <a:uLnTx/>
                <a:uFillTx/>
                <a:latin typeface="Source Han Sans CN Bold" panose="020B0500000000000000" pitchFamily="34" charset="-128"/>
                <a:ea typeface="Source Han Sans CN Bold" panose="020B0500000000000000" pitchFamily="34" charset="-128"/>
                <a:cs typeface="+mn-ea"/>
              </a:rPr>
              <a:t>短语结构分析</a:t>
            </a:r>
            <a:r>
              <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和</a:t>
            </a:r>
            <a:r>
              <a:rPr kumimoji="0" lang="zh-CN" altLang="en-US" sz="1600" b="1" u="none" strike="noStrike" kern="1200" cap="none" spc="0" normalizeH="0" baseline="0" noProof="0" dirty="0">
                <a:ln>
                  <a:noFill/>
                </a:ln>
                <a:solidFill>
                  <a:srgbClr val="FF0000"/>
                </a:solidFill>
                <a:effectLst/>
                <a:uLnTx/>
                <a:uFillTx/>
                <a:latin typeface="Source Han Sans CN Bold" panose="020B0500000000000000" pitchFamily="34" charset="-128"/>
                <a:ea typeface="Source Han Sans CN Bold" panose="020B0500000000000000" pitchFamily="34" charset="-128"/>
                <a:cs typeface="+mn-ea"/>
              </a:rPr>
              <a:t>依存句法分析</a:t>
            </a:r>
            <a:r>
              <a:rPr kumimoji="0" lang="zh-CN" altLang="en-US" sz="16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a:t>
            </a:r>
          </a:p>
        </p:txBody>
      </p:sp>
      <p:sp>
        <p:nvSpPr>
          <p:cNvPr id="3" name="标题 6"/>
          <p:cNvSpPr>
            <a:spLocks noGrp="1"/>
          </p:cNvSpPr>
          <p:nvPr>
            <p:custDataLst>
              <p:tags r:id="rId16"/>
            </p:custDataLst>
          </p:nvPr>
        </p:nvSpPr>
        <p:spPr>
          <a:xfrm>
            <a:off x="929170" y="-596548"/>
            <a:ext cx="5885180" cy="49911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marL="0" marR="0" lvl="0" indent="0" algn="l" defTabSz="914400" rtl="0" eaLnBrk="1" fontAlgn="auto" latinLnBrk="0" hangingPunct="1">
              <a:lnSpc>
                <a:spcPct val="111000"/>
              </a:lnSpc>
              <a:spcBef>
                <a:spcPct val="0"/>
              </a:spcBef>
              <a:spcAft>
                <a:spcPct val="0"/>
              </a:spcAft>
              <a:buClrTx/>
              <a:buSzTx/>
              <a:buFontTx/>
              <a:buNone/>
              <a:defRPr/>
            </a:pPr>
            <a:endParaRPr kumimoji="0" lang="zh-CN" altLang="en-US" sz="2400" b="1" u="none" strike="noStrike" kern="1200" cap="none" spc="0" normalizeH="0" baseline="0" noProof="0" dirty="0">
              <a:ln w="10160">
                <a:noFill/>
                <a:prstDash val="solid"/>
              </a:ln>
              <a:solidFill>
                <a:srgbClr val="FFFFFF"/>
              </a:solidFill>
              <a:effectLst>
                <a:outerShdw blurRad="38100" dist="22860" dir="5400000" algn="tl" rotWithShape="0">
                  <a:srgbClr val="000000">
                    <a:alpha val="30000"/>
                  </a:srgbClr>
                </a:outerShdw>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p:txBody>
      </p:sp>
      <p:sp>
        <p:nvSpPr>
          <p:cNvPr id="2" name="矩形 1">
            <a:extLst>
              <a:ext uri="{FF2B5EF4-FFF2-40B4-BE49-F238E27FC236}">
                <a16:creationId xmlns:a16="http://schemas.microsoft.com/office/drawing/2014/main" id="{3AC0EB0A-5F14-CDE0-F345-652E43EB0CE8}"/>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B9D4B47A-97DC-5D46-8BEE-3049017573F9}"/>
              </a:ext>
            </a:extLst>
          </p:cNvPr>
          <p:cNvSpPr txBox="1"/>
          <p:nvPr/>
        </p:nvSpPr>
        <p:spPr>
          <a:xfrm>
            <a:off x="393979" y="92922"/>
            <a:ext cx="3057247"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基础语言处理任务</a:t>
            </a:r>
          </a:p>
        </p:txBody>
      </p:sp>
      <p:grpSp>
        <p:nvGrpSpPr>
          <p:cNvPr id="7" name="组合 6">
            <a:extLst>
              <a:ext uri="{FF2B5EF4-FFF2-40B4-BE49-F238E27FC236}">
                <a16:creationId xmlns:a16="http://schemas.microsoft.com/office/drawing/2014/main" id="{A0B84980-B019-433B-873C-96D2D699A842}"/>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8" name="任意多边形: 形状 6">
              <a:extLst>
                <a:ext uri="{FF2B5EF4-FFF2-40B4-BE49-F238E27FC236}">
                  <a16:creationId xmlns:a16="http://schemas.microsoft.com/office/drawing/2014/main" id="{B9DABD35-F13B-8F4D-A19C-9C5874212280}"/>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10" name="任意多边形: 形状 7">
              <a:extLst>
                <a:ext uri="{FF2B5EF4-FFF2-40B4-BE49-F238E27FC236}">
                  <a16:creationId xmlns:a16="http://schemas.microsoft.com/office/drawing/2014/main" id="{737787A0-BAFC-1B75-EA8F-C349D7C38585}"/>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11" name="任意多边形: 形状 8">
              <a:extLst>
                <a:ext uri="{FF2B5EF4-FFF2-40B4-BE49-F238E27FC236}">
                  <a16:creationId xmlns:a16="http://schemas.microsoft.com/office/drawing/2014/main" id="{C04E7D25-1C8A-E7FF-361E-DC1E7BF6324C}"/>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12" name="任意多边形: 形状 9">
              <a:extLst>
                <a:ext uri="{FF2B5EF4-FFF2-40B4-BE49-F238E27FC236}">
                  <a16:creationId xmlns:a16="http://schemas.microsoft.com/office/drawing/2014/main" id="{3850103E-964F-FDED-E09A-673A7743316D}"/>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13" name="任意多边形: 形状 10">
              <a:extLst>
                <a:ext uri="{FF2B5EF4-FFF2-40B4-BE49-F238E27FC236}">
                  <a16:creationId xmlns:a16="http://schemas.microsoft.com/office/drawing/2014/main" id="{96D15DF5-CDD0-461C-9E8E-C9AA7C48D2EC}"/>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20" name="任意多边形: 形状 11">
              <a:extLst>
                <a:ext uri="{FF2B5EF4-FFF2-40B4-BE49-F238E27FC236}">
                  <a16:creationId xmlns:a16="http://schemas.microsoft.com/office/drawing/2014/main" id="{5433E112-6133-8470-7938-4E642535C48A}"/>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24" name="任意多边形: 形状 12">
              <a:extLst>
                <a:ext uri="{FF2B5EF4-FFF2-40B4-BE49-F238E27FC236}">
                  <a16:creationId xmlns:a16="http://schemas.microsoft.com/office/drawing/2014/main" id="{57C14659-8CBF-F8FD-472F-46BBD5454D17}"/>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25" name="任意多边形: 形状 13">
              <a:extLst>
                <a:ext uri="{FF2B5EF4-FFF2-40B4-BE49-F238E27FC236}">
                  <a16:creationId xmlns:a16="http://schemas.microsoft.com/office/drawing/2014/main" id="{FB6FBBF0-B9A1-6DD6-9FEF-9870620569BA}"/>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28" name="任意多边形: 形状 14">
              <a:extLst>
                <a:ext uri="{FF2B5EF4-FFF2-40B4-BE49-F238E27FC236}">
                  <a16:creationId xmlns:a16="http://schemas.microsoft.com/office/drawing/2014/main" id="{97691538-F1D1-4074-950E-F16D6F4E7183}"/>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29" name="任意多边形: 形状 15">
              <a:extLst>
                <a:ext uri="{FF2B5EF4-FFF2-40B4-BE49-F238E27FC236}">
                  <a16:creationId xmlns:a16="http://schemas.microsoft.com/office/drawing/2014/main" id="{154CAC7D-1CE5-352B-47F0-4F40F7687DC1}"/>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30" name="任意多边形: 形状 16">
              <a:extLst>
                <a:ext uri="{FF2B5EF4-FFF2-40B4-BE49-F238E27FC236}">
                  <a16:creationId xmlns:a16="http://schemas.microsoft.com/office/drawing/2014/main" id="{A03DB992-E23E-8A30-07EB-74D147EF42B2}"/>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31" name="任意多边形: 形状 17">
              <a:extLst>
                <a:ext uri="{FF2B5EF4-FFF2-40B4-BE49-F238E27FC236}">
                  <a16:creationId xmlns:a16="http://schemas.microsoft.com/office/drawing/2014/main" id="{84B39936-2BAF-F407-11C5-7A86E9FA6917}"/>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32" name="任意多边形: 形状 18">
              <a:extLst>
                <a:ext uri="{FF2B5EF4-FFF2-40B4-BE49-F238E27FC236}">
                  <a16:creationId xmlns:a16="http://schemas.microsoft.com/office/drawing/2014/main" id="{452DC768-4781-AE51-18FF-911CD9BCD6CB}"/>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33" name="任意多边形: 形状 19">
              <a:extLst>
                <a:ext uri="{FF2B5EF4-FFF2-40B4-BE49-F238E27FC236}">
                  <a16:creationId xmlns:a16="http://schemas.microsoft.com/office/drawing/2014/main" id="{A15ACCE2-C7A2-1F83-04C5-C9EA578C9A50}"/>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34" name="任意多边形: 形状 20">
              <a:extLst>
                <a:ext uri="{FF2B5EF4-FFF2-40B4-BE49-F238E27FC236}">
                  <a16:creationId xmlns:a16="http://schemas.microsoft.com/office/drawing/2014/main" id="{082F81EB-3CFC-31C7-C03B-BE3C762A60D4}"/>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35" name="任意多边形: 形状 21">
              <a:extLst>
                <a:ext uri="{FF2B5EF4-FFF2-40B4-BE49-F238E27FC236}">
                  <a16:creationId xmlns:a16="http://schemas.microsoft.com/office/drawing/2014/main" id="{02708F26-2600-146A-B2F0-9DF97068E25B}"/>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36" name="任意多边形: 形状 22">
              <a:extLst>
                <a:ext uri="{FF2B5EF4-FFF2-40B4-BE49-F238E27FC236}">
                  <a16:creationId xmlns:a16="http://schemas.microsoft.com/office/drawing/2014/main" id="{A65E32B3-EEED-F140-99ED-5F00CFB9C562}"/>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37" name="任意多边形: 形状 23">
              <a:extLst>
                <a:ext uri="{FF2B5EF4-FFF2-40B4-BE49-F238E27FC236}">
                  <a16:creationId xmlns:a16="http://schemas.microsoft.com/office/drawing/2014/main" id="{7792DA50-806A-F032-B6D0-D60F92364E60}"/>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38" name="任意多边形: 形状 24">
              <a:extLst>
                <a:ext uri="{FF2B5EF4-FFF2-40B4-BE49-F238E27FC236}">
                  <a16:creationId xmlns:a16="http://schemas.microsoft.com/office/drawing/2014/main" id="{FC2F7828-C885-65AF-7766-BEC76271F496}"/>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39" name="任意多边形: 形状 25">
              <a:extLst>
                <a:ext uri="{FF2B5EF4-FFF2-40B4-BE49-F238E27FC236}">
                  <a16:creationId xmlns:a16="http://schemas.microsoft.com/office/drawing/2014/main" id="{34ECD2FF-58A4-B743-1257-CCE681E113FC}"/>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40" name="任意多边形: 形状 26">
              <a:extLst>
                <a:ext uri="{FF2B5EF4-FFF2-40B4-BE49-F238E27FC236}">
                  <a16:creationId xmlns:a16="http://schemas.microsoft.com/office/drawing/2014/main" id="{616FBA92-20C7-802E-FA61-00243FECD1F2}"/>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41" name="任意多边形: 形状 27">
              <a:extLst>
                <a:ext uri="{FF2B5EF4-FFF2-40B4-BE49-F238E27FC236}">
                  <a16:creationId xmlns:a16="http://schemas.microsoft.com/office/drawing/2014/main" id="{BAD97B93-EFDB-DF5B-A074-B93573ED0A14}"/>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42" name="任意多边形: 形状 28">
              <a:extLst>
                <a:ext uri="{FF2B5EF4-FFF2-40B4-BE49-F238E27FC236}">
                  <a16:creationId xmlns:a16="http://schemas.microsoft.com/office/drawing/2014/main" id="{8C91260C-B793-CD36-CA17-46C603AAB49A}"/>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43" name="任意多边形: 形状 29">
              <a:extLst>
                <a:ext uri="{FF2B5EF4-FFF2-40B4-BE49-F238E27FC236}">
                  <a16:creationId xmlns:a16="http://schemas.microsoft.com/office/drawing/2014/main" id="{D9384431-5FC2-632F-10C3-8DD7EF5AE592}"/>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44" name="任意多边形: 形状 30">
              <a:extLst>
                <a:ext uri="{FF2B5EF4-FFF2-40B4-BE49-F238E27FC236}">
                  <a16:creationId xmlns:a16="http://schemas.microsoft.com/office/drawing/2014/main" id="{66D1BB8A-E8E8-2DBC-0D65-75AFCD110BE6}"/>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45" name="任意多边形: 形状 31">
              <a:extLst>
                <a:ext uri="{FF2B5EF4-FFF2-40B4-BE49-F238E27FC236}">
                  <a16:creationId xmlns:a16="http://schemas.microsoft.com/office/drawing/2014/main" id="{FCC69F55-EE1E-38D7-CC53-DB70F7160740}"/>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46" name="任意多边形: 形状 32">
              <a:extLst>
                <a:ext uri="{FF2B5EF4-FFF2-40B4-BE49-F238E27FC236}">
                  <a16:creationId xmlns:a16="http://schemas.microsoft.com/office/drawing/2014/main" id="{D5E2F8E9-524A-F1A3-C121-0D6E2C9E23C0}"/>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47" name="任意多边形: 形状 33">
              <a:extLst>
                <a:ext uri="{FF2B5EF4-FFF2-40B4-BE49-F238E27FC236}">
                  <a16:creationId xmlns:a16="http://schemas.microsoft.com/office/drawing/2014/main" id="{A9AAE6EB-AAD3-5E28-DCFA-8C01FC43C30E}"/>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48" name="任意多边形: 形状 34">
              <a:extLst>
                <a:ext uri="{FF2B5EF4-FFF2-40B4-BE49-F238E27FC236}">
                  <a16:creationId xmlns:a16="http://schemas.microsoft.com/office/drawing/2014/main" id="{0A43E52A-85E9-725C-7059-D1D5B7266B9D}"/>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49" name="任意多边形: 形状 35">
              <a:extLst>
                <a:ext uri="{FF2B5EF4-FFF2-40B4-BE49-F238E27FC236}">
                  <a16:creationId xmlns:a16="http://schemas.microsoft.com/office/drawing/2014/main" id="{70D07629-82BF-C8E4-976B-EB82961D1297}"/>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50" name="组合 49">
            <a:extLst>
              <a:ext uri="{FF2B5EF4-FFF2-40B4-BE49-F238E27FC236}">
                <a16:creationId xmlns:a16="http://schemas.microsoft.com/office/drawing/2014/main" id="{D45C3CFE-C8C3-2C40-49D4-D7FCEDA3CA8C}"/>
              </a:ext>
            </a:extLst>
          </p:cNvPr>
          <p:cNvGrpSpPr/>
          <p:nvPr/>
        </p:nvGrpSpPr>
        <p:grpSpPr>
          <a:xfrm>
            <a:off x="4031167" y="44259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51" name="平行四边形 50">
              <a:extLst>
                <a:ext uri="{FF2B5EF4-FFF2-40B4-BE49-F238E27FC236}">
                  <a16:creationId xmlns:a16="http://schemas.microsoft.com/office/drawing/2014/main" id="{43DC7EBD-EC76-33BC-0056-6B77E46BC7A2}"/>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a:extLst>
                <a:ext uri="{FF2B5EF4-FFF2-40B4-BE49-F238E27FC236}">
                  <a16:creationId xmlns:a16="http://schemas.microsoft.com/office/drawing/2014/main" id="{601E4EC2-09CF-0E1E-90CF-6A789A72A681}"/>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平行四边形 52">
              <a:extLst>
                <a:ext uri="{FF2B5EF4-FFF2-40B4-BE49-F238E27FC236}">
                  <a16:creationId xmlns:a16="http://schemas.microsoft.com/office/drawing/2014/main" id="{649E978D-64DC-0D9D-1C1B-9F3BF033CFDD}"/>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组合 53">
            <a:extLst>
              <a:ext uri="{FF2B5EF4-FFF2-40B4-BE49-F238E27FC236}">
                <a16:creationId xmlns:a16="http://schemas.microsoft.com/office/drawing/2014/main" id="{CA37C818-46D2-132B-7316-EF8E6718ADC9}"/>
              </a:ext>
            </a:extLst>
          </p:cNvPr>
          <p:cNvGrpSpPr/>
          <p:nvPr/>
        </p:nvGrpSpPr>
        <p:grpSpPr>
          <a:xfrm>
            <a:off x="3260434" y="450894"/>
            <a:ext cx="770733" cy="79448"/>
            <a:chOff x="3986211" y="341636"/>
            <a:chExt cx="770733" cy="79448"/>
          </a:xfrm>
        </p:grpSpPr>
        <p:cxnSp>
          <p:nvCxnSpPr>
            <p:cNvPr id="55" name="直接连接符 41">
              <a:extLst>
                <a:ext uri="{FF2B5EF4-FFF2-40B4-BE49-F238E27FC236}">
                  <a16:creationId xmlns:a16="http://schemas.microsoft.com/office/drawing/2014/main" id="{63378BAF-2FB4-251A-3ED4-E29EE0A49C13}"/>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6" name="直接连接符 42">
              <a:extLst>
                <a:ext uri="{FF2B5EF4-FFF2-40B4-BE49-F238E27FC236}">
                  <a16:creationId xmlns:a16="http://schemas.microsoft.com/office/drawing/2014/main" id="{0C6F9BBB-46B5-B978-CA5D-990CB0913FE6}"/>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43">
              <a:extLst>
                <a:ext uri="{FF2B5EF4-FFF2-40B4-BE49-F238E27FC236}">
                  <a16:creationId xmlns:a16="http://schemas.microsoft.com/office/drawing/2014/main" id="{74456552-8147-7607-3BE4-FE79B7C111A9}"/>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44">
              <a:extLst>
                <a:ext uri="{FF2B5EF4-FFF2-40B4-BE49-F238E27FC236}">
                  <a16:creationId xmlns:a16="http://schemas.microsoft.com/office/drawing/2014/main" id="{873C026A-2D40-0362-7878-B09E4B593D33}"/>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59" name="直接连接符 45">
            <a:extLst>
              <a:ext uri="{FF2B5EF4-FFF2-40B4-BE49-F238E27FC236}">
                <a16:creationId xmlns:a16="http://schemas.microsoft.com/office/drawing/2014/main" id="{D5B4560D-1315-1B09-3109-9342D8F49DBC}"/>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CA7FB4D2-7D6B-733B-1C20-148E4B59D33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61" name="图片 60">
            <a:extLst>
              <a:ext uri="{FF2B5EF4-FFF2-40B4-BE49-F238E27FC236}">
                <a16:creationId xmlns:a16="http://schemas.microsoft.com/office/drawing/2014/main" id="{7F14AB64-A528-DC49-DAED-5E87EB0EC2F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5"/>
          <a:stretch>
            <a:fillRect/>
          </a:stretch>
        </a:blipFill>
        <a:effectLst/>
      </p:bgPr>
    </p:bg>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FA00330D-060A-55AC-CF3F-865D09732A12}"/>
              </a:ext>
            </a:extLst>
          </p:cNvPr>
          <p:cNvGrpSpPr/>
          <p:nvPr/>
        </p:nvGrpSpPr>
        <p:grpSpPr>
          <a:xfrm>
            <a:off x="308186" y="3724708"/>
            <a:ext cx="5787813" cy="2603722"/>
            <a:chOff x="-6275479" y="1286243"/>
            <a:chExt cx="5240542" cy="4539007"/>
          </a:xfrm>
        </p:grpSpPr>
        <p:sp useBgFill="1">
          <p:nvSpPr>
            <p:cNvPr id="63" name="矩形 62">
              <a:extLst>
                <a:ext uri="{FF2B5EF4-FFF2-40B4-BE49-F238E27FC236}">
                  <a16:creationId xmlns:a16="http://schemas.microsoft.com/office/drawing/2014/main" id="{2BA3FC31-8160-6984-BA66-823D16A9518A}"/>
                </a:ext>
              </a:extLst>
            </p:cNvPr>
            <p:cNvSpPr/>
            <p:nvPr>
              <p:custDataLst>
                <p:tags r:id="rId21"/>
              </p:custDataLst>
            </p:nvPr>
          </p:nvSpPr>
          <p:spPr>
            <a:xfrm>
              <a:off x="-6275479" y="1295139"/>
              <a:ext cx="5240542" cy="4530111"/>
            </a:xfrm>
            <a:prstGeom prst="rect">
              <a:avLst/>
            </a:prstGeom>
            <a:ln w="3175">
              <a:noFill/>
            </a:ln>
            <a:effectLst>
              <a:outerShdw blurRad="215900" dist="50800" dir="5400000" sx="102000" sy="102000" algn="ctr" rotWithShape="0">
                <a:schemeClr val="accent1">
                  <a:alpha val="15000"/>
                </a:schemeClr>
              </a:outerShdw>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64" name="矩形 63">
              <a:extLst>
                <a:ext uri="{FF2B5EF4-FFF2-40B4-BE49-F238E27FC236}">
                  <a16:creationId xmlns:a16="http://schemas.microsoft.com/office/drawing/2014/main" id="{30395DD3-E5D7-E0CD-272F-517275E9EAC3}"/>
                </a:ext>
              </a:extLst>
            </p:cNvPr>
            <p:cNvSpPr/>
            <p:nvPr>
              <p:custDataLst>
                <p:tags r:id="rId22"/>
              </p:custDataLst>
            </p:nvPr>
          </p:nvSpPr>
          <p:spPr>
            <a:xfrm>
              <a:off x="-6275479" y="1286243"/>
              <a:ext cx="5240542" cy="4530111"/>
            </a:xfrm>
            <a:prstGeom prst="rect">
              <a:avLst/>
            </a:prstGeom>
            <a:solidFill>
              <a:srgbClr val="FFFFFF">
                <a:alpha val="20000"/>
              </a:srgbClr>
            </a:solidFill>
            <a:ln w="3175">
              <a:noFill/>
            </a:ln>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grpSp>
      <p:grpSp>
        <p:nvGrpSpPr>
          <p:cNvPr id="65" name="组合 64">
            <a:extLst>
              <a:ext uri="{FF2B5EF4-FFF2-40B4-BE49-F238E27FC236}">
                <a16:creationId xmlns:a16="http://schemas.microsoft.com/office/drawing/2014/main" id="{EF13F07F-77D5-19E6-E8B5-18682CCB4728}"/>
              </a:ext>
            </a:extLst>
          </p:cNvPr>
          <p:cNvGrpSpPr/>
          <p:nvPr/>
        </p:nvGrpSpPr>
        <p:grpSpPr>
          <a:xfrm>
            <a:off x="6219130" y="3741037"/>
            <a:ext cx="5553030" cy="2603722"/>
            <a:chOff x="-6275479" y="1286243"/>
            <a:chExt cx="5240542" cy="4539007"/>
          </a:xfrm>
        </p:grpSpPr>
        <p:sp useBgFill="1">
          <p:nvSpPr>
            <p:cNvPr id="66" name="矩形 65">
              <a:extLst>
                <a:ext uri="{FF2B5EF4-FFF2-40B4-BE49-F238E27FC236}">
                  <a16:creationId xmlns:a16="http://schemas.microsoft.com/office/drawing/2014/main" id="{34E363AA-3112-97AD-6B93-F0E73544604A}"/>
                </a:ext>
              </a:extLst>
            </p:cNvPr>
            <p:cNvSpPr/>
            <p:nvPr>
              <p:custDataLst>
                <p:tags r:id="rId19"/>
              </p:custDataLst>
            </p:nvPr>
          </p:nvSpPr>
          <p:spPr>
            <a:xfrm>
              <a:off x="-6275479" y="1295139"/>
              <a:ext cx="5240542" cy="4530111"/>
            </a:xfrm>
            <a:prstGeom prst="rect">
              <a:avLst/>
            </a:prstGeom>
            <a:ln w="3175">
              <a:noFill/>
            </a:ln>
            <a:effectLst>
              <a:outerShdw blurRad="215900" dist="50800" dir="5400000" sx="102000" sy="102000" algn="ctr" rotWithShape="0">
                <a:schemeClr val="accent1">
                  <a:alpha val="15000"/>
                </a:schemeClr>
              </a:outerShdw>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67" name="矩形 66">
              <a:extLst>
                <a:ext uri="{FF2B5EF4-FFF2-40B4-BE49-F238E27FC236}">
                  <a16:creationId xmlns:a16="http://schemas.microsoft.com/office/drawing/2014/main" id="{2A29BEBC-B04D-E135-2FD3-B6B0C4E6E86E}"/>
                </a:ext>
              </a:extLst>
            </p:cNvPr>
            <p:cNvSpPr/>
            <p:nvPr>
              <p:custDataLst>
                <p:tags r:id="rId20"/>
              </p:custDataLst>
            </p:nvPr>
          </p:nvSpPr>
          <p:spPr>
            <a:xfrm>
              <a:off x="-6275479" y="1286243"/>
              <a:ext cx="5240542" cy="4530111"/>
            </a:xfrm>
            <a:prstGeom prst="rect">
              <a:avLst/>
            </a:prstGeom>
            <a:solidFill>
              <a:srgbClr val="FFFFFF">
                <a:alpha val="20000"/>
              </a:srgbClr>
            </a:solidFill>
            <a:ln w="3175">
              <a:noFill/>
            </a:ln>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grpSp>
      <p:grpSp>
        <p:nvGrpSpPr>
          <p:cNvPr id="68" name="组合 67">
            <a:extLst>
              <a:ext uri="{FF2B5EF4-FFF2-40B4-BE49-F238E27FC236}">
                <a16:creationId xmlns:a16="http://schemas.microsoft.com/office/drawing/2014/main" id="{5212A8D8-50C3-D103-0F64-C919DF4CA803}"/>
              </a:ext>
            </a:extLst>
          </p:cNvPr>
          <p:cNvGrpSpPr/>
          <p:nvPr/>
        </p:nvGrpSpPr>
        <p:grpSpPr>
          <a:xfrm>
            <a:off x="6219130" y="981509"/>
            <a:ext cx="5553030" cy="2603722"/>
            <a:chOff x="-6275479" y="1286243"/>
            <a:chExt cx="5240542" cy="4539007"/>
          </a:xfrm>
        </p:grpSpPr>
        <p:sp useBgFill="1">
          <p:nvSpPr>
            <p:cNvPr id="69" name="矩形 68">
              <a:extLst>
                <a:ext uri="{FF2B5EF4-FFF2-40B4-BE49-F238E27FC236}">
                  <a16:creationId xmlns:a16="http://schemas.microsoft.com/office/drawing/2014/main" id="{AA6E7570-6780-0F7C-4295-E7D82F39A46A}"/>
                </a:ext>
              </a:extLst>
            </p:cNvPr>
            <p:cNvSpPr/>
            <p:nvPr>
              <p:custDataLst>
                <p:tags r:id="rId17"/>
              </p:custDataLst>
            </p:nvPr>
          </p:nvSpPr>
          <p:spPr>
            <a:xfrm>
              <a:off x="-6275479" y="1295139"/>
              <a:ext cx="5240542" cy="4530111"/>
            </a:xfrm>
            <a:prstGeom prst="rect">
              <a:avLst/>
            </a:prstGeom>
            <a:ln w="3175">
              <a:noFill/>
            </a:ln>
            <a:effectLst>
              <a:outerShdw blurRad="215900" dist="50800" dir="5400000" sx="102000" sy="102000" algn="ctr" rotWithShape="0">
                <a:schemeClr val="accent1">
                  <a:alpha val="15000"/>
                </a:schemeClr>
              </a:outerShdw>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70" name="矩形 69">
              <a:extLst>
                <a:ext uri="{FF2B5EF4-FFF2-40B4-BE49-F238E27FC236}">
                  <a16:creationId xmlns:a16="http://schemas.microsoft.com/office/drawing/2014/main" id="{3E68644B-B94A-CB3C-7319-7414D4BB89E8}"/>
                </a:ext>
              </a:extLst>
            </p:cNvPr>
            <p:cNvSpPr/>
            <p:nvPr>
              <p:custDataLst>
                <p:tags r:id="rId18"/>
              </p:custDataLst>
            </p:nvPr>
          </p:nvSpPr>
          <p:spPr>
            <a:xfrm>
              <a:off x="-6275479" y="1286243"/>
              <a:ext cx="5240542" cy="4530111"/>
            </a:xfrm>
            <a:prstGeom prst="rect">
              <a:avLst/>
            </a:prstGeom>
            <a:solidFill>
              <a:srgbClr val="FFFFFF">
                <a:alpha val="20000"/>
              </a:srgbClr>
            </a:solidFill>
            <a:ln w="3175">
              <a:noFill/>
            </a:ln>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grpSp>
      <p:grpSp>
        <p:nvGrpSpPr>
          <p:cNvPr id="29" name="组合 28">
            <a:extLst>
              <a:ext uri="{FF2B5EF4-FFF2-40B4-BE49-F238E27FC236}">
                <a16:creationId xmlns:a16="http://schemas.microsoft.com/office/drawing/2014/main" id="{0C34CC59-61EF-1B82-F500-61AA513DEFCB}"/>
              </a:ext>
            </a:extLst>
          </p:cNvPr>
          <p:cNvGrpSpPr/>
          <p:nvPr/>
        </p:nvGrpSpPr>
        <p:grpSpPr>
          <a:xfrm>
            <a:off x="308186" y="997837"/>
            <a:ext cx="5787813" cy="2603722"/>
            <a:chOff x="-6275479" y="1286243"/>
            <a:chExt cx="5240542" cy="4539007"/>
          </a:xfrm>
        </p:grpSpPr>
        <p:sp useBgFill="1">
          <p:nvSpPr>
            <p:cNvPr id="8" name="矩形 7">
              <a:extLst>
                <a:ext uri="{FF2B5EF4-FFF2-40B4-BE49-F238E27FC236}">
                  <a16:creationId xmlns:a16="http://schemas.microsoft.com/office/drawing/2014/main" id="{CFD5D63A-F865-5389-4A9E-7EBBF45BA020}"/>
                </a:ext>
              </a:extLst>
            </p:cNvPr>
            <p:cNvSpPr/>
            <p:nvPr>
              <p:custDataLst>
                <p:tags r:id="rId15"/>
              </p:custDataLst>
            </p:nvPr>
          </p:nvSpPr>
          <p:spPr>
            <a:xfrm>
              <a:off x="-6275479" y="1295139"/>
              <a:ext cx="5240542" cy="4530111"/>
            </a:xfrm>
            <a:prstGeom prst="rect">
              <a:avLst/>
            </a:prstGeom>
            <a:ln w="3175">
              <a:noFill/>
            </a:ln>
            <a:effectLst>
              <a:outerShdw blurRad="215900" dist="50800" dir="5400000" sx="102000" sy="102000" algn="ctr" rotWithShape="0">
                <a:schemeClr val="accent1">
                  <a:alpha val="15000"/>
                </a:schemeClr>
              </a:outerShdw>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9" name="矩形 8">
              <a:extLst>
                <a:ext uri="{FF2B5EF4-FFF2-40B4-BE49-F238E27FC236}">
                  <a16:creationId xmlns:a16="http://schemas.microsoft.com/office/drawing/2014/main" id="{66485B75-0C8E-C4E7-9F59-5E95AE266091}"/>
                </a:ext>
              </a:extLst>
            </p:cNvPr>
            <p:cNvSpPr/>
            <p:nvPr>
              <p:custDataLst>
                <p:tags r:id="rId16"/>
              </p:custDataLst>
            </p:nvPr>
          </p:nvSpPr>
          <p:spPr>
            <a:xfrm>
              <a:off x="-6275479" y="1286243"/>
              <a:ext cx="5240542" cy="4530111"/>
            </a:xfrm>
            <a:prstGeom prst="rect">
              <a:avLst/>
            </a:prstGeom>
            <a:solidFill>
              <a:srgbClr val="FFFFFF">
                <a:alpha val="20000"/>
              </a:srgbClr>
            </a:solidFill>
            <a:ln w="3175">
              <a:noFill/>
            </a:ln>
            <a:effectLst/>
          </p:spPr>
          <p:txBody>
            <a:bodyPr wrap="none" lIns="215900" tIns="935990" rIns="215900" bIns="36195"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br>
                <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rPr>
              </a:br>
              <a:endParaRPr kumimoji="0" lang="zh-CN" altLang="en-US" sz="1400" b="1" u="none" strike="noStrike" kern="1200" cap="none" spc="0" normalizeH="0" baseline="0" noProof="0" dirty="0">
                <a:ln>
                  <a:noFill/>
                </a:ln>
                <a:solidFill>
                  <a:srgbClr val="666666"/>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grpSp>
      <p:sp>
        <p:nvSpPr>
          <p:cNvPr id="3" name="标题 6"/>
          <p:cNvSpPr>
            <a:spLocks noGrp="1"/>
          </p:cNvSpPr>
          <p:nvPr>
            <p:custDataLst>
              <p:tags r:id="rId2"/>
            </p:custDataLst>
          </p:nvPr>
        </p:nvSpPr>
        <p:spPr>
          <a:xfrm>
            <a:off x="1146810" y="-622677"/>
            <a:ext cx="5885180" cy="49911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marL="0" marR="0" lvl="0" indent="0" algn="l" defTabSz="914400" rtl="0" eaLnBrk="1" fontAlgn="auto" latinLnBrk="0" hangingPunct="1">
              <a:lnSpc>
                <a:spcPct val="111000"/>
              </a:lnSpc>
              <a:spcBef>
                <a:spcPct val="0"/>
              </a:spcBef>
              <a:spcAft>
                <a:spcPct val="0"/>
              </a:spcAft>
              <a:buClrTx/>
              <a:buSzTx/>
              <a:buFontTx/>
              <a:buNone/>
              <a:defRPr/>
            </a:pPr>
            <a:endParaRPr kumimoji="0" lang="zh-CN" altLang="en-US" sz="2400" b="1" u="none" strike="noStrike" kern="1200" cap="none" spc="0" normalizeH="0" baseline="0" noProof="0" dirty="0">
              <a:ln w="10160">
                <a:noFill/>
                <a:prstDash val="solid"/>
              </a:ln>
              <a:solidFill>
                <a:srgbClr val="FFFFFF"/>
              </a:solidFill>
              <a:effectLst>
                <a:outerShdw blurRad="38100" dist="22860" dir="5400000" algn="tl" rotWithShape="0">
                  <a:srgbClr val="000000">
                    <a:alpha val="30000"/>
                  </a:srgbClr>
                </a:outerShdw>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p:txBody>
      </p:sp>
      <p:sp>
        <p:nvSpPr>
          <p:cNvPr id="12" name="矩形 11">
            <a:extLst>
              <a:ext uri="{FF2B5EF4-FFF2-40B4-BE49-F238E27FC236}">
                <a16:creationId xmlns:a16="http://schemas.microsoft.com/office/drawing/2014/main" id="{43EF3893-C7C7-3747-2103-8B6AAAF6FD6B}"/>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DF3180A4-A896-3A6C-3600-9BAF91B8E4A9}"/>
              </a:ext>
            </a:extLst>
          </p:cNvPr>
          <p:cNvSpPr txBox="1"/>
          <p:nvPr/>
        </p:nvSpPr>
        <p:spPr>
          <a:xfrm>
            <a:off x="393979" y="78408"/>
            <a:ext cx="3416320"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文本分析与理解任务</a:t>
            </a:r>
          </a:p>
        </p:txBody>
      </p:sp>
      <p:grpSp>
        <p:nvGrpSpPr>
          <p:cNvPr id="16" name="组合 15">
            <a:extLst>
              <a:ext uri="{FF2B5EF4-FFF2-40B4-BE49-F238E27FC236}">
                <a16:creationId xmlns:a16="http://schemas.microsoft.com/office/drawing/2014/main" id="{6984C863-3689-E427-2446-C94902EFFE3F}"/>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17" name="任意多边形: 形状 6">
              <a:extLst>
                <a:ext uri="{FF2B5EF4-FFF2-40B4-BE49-F238E27FC236}">
                  <a16:creationId xmlns:a16="http://schemas.microsoft.com/office/drawing/2014/main" id="{23DA227D-F2DB-8BEA-6C7D-6C13EFB58637}"/>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18" name="任意多边形: 形状 7">
              <a:extLst>
                <a:ext uri="{FF2B5EF4-FFF2-40B4-BE49-F238E27FC236}">
                  <a16:creationId xmlns:a16="http://schemas.microsoft.com/office/drawing/2014/main" id="{BDAB2825-E924-7487-2FE9-0EA51519B963}"/>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19" name="任意多边形: 形状 8">
              <a:extLst>
                <a:ext uri="{FF2B5EF4-FFF2-40B4-BE49-F238E27FC236}">
                  <a16:creationId xmlns:a16="http://schemas.microsoft.com/office/drawing/2014/main" id="{0BAE7FBF-B2D0-C89C-9B78-37E28B46B0B8}"/>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20" name="任意多边形: 形状 9">
              <a:extLst>
                <a:ext uri="{FF2B5EF4-FFF2-40B4-BE49-F238E27FC236}">
                  <a16:creationId xmlns:a16="http://schemas.microsoft.com/office/drawing/2014/main" id="{0C06BF07-C39B-43FE-9788-776769B2832B}"/>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21" name="任意多边形: 形状 10">
              <a:extLst>
                <a:ext uri="{FF2B5EF4-FFF2-40B4-BE49-F238E27FC236}">
                  <a16:creationId xmlns:a16="http://schemas.microsoft.com/office/drawing/2014/main" id="{7D18B668-9267-B9F5-AB5E-B78E87659432}"/>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22" name="任意多边形: 形状 11">
              <a:extLst>
                <a:ext uri="{FF2B5EF4-FFF2-40B4-BE49-F238E27FC236}">
                  <a16:creationId xmlns:a16="http://schemas.microsoft.com/office/drawing/2014/main" id="{331EFBF4-844E-DE30-E9D4-DF56F0090E5C}"/>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23" name="任意多边形: 形状 12">
              <a:extLst>
                <a:ext uri="{FF2B5EF4-FFF2-40B4-BE49-F238E27FC236}">
                  <a16:creationId xmlns:a16="http://schemas.microsoft.com/office/drawing/2014/main" id="{D2984A5D-497E-583F-3D76-358325819B2F}"/>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24" name="任意多边形: 形状 13">
              <a:extLst>
                <a:ext uri="{FF2B5EF4-FFF2-40B4-BE49-F238E27FC236}">
                  <a16:creationId xmlns:a16="http://schemas.microsoft.com/office/drawing/2014/main" id="{113A8917-B667-3CB5-D6A3-909BC5D36FA0}"/>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25" name="任意多边形: 形状 14">
              <a:extLst>
                <a:ext uri="{FF2B5EF4-FFF2-40B4-BE49-F238E27FC236}">
                  <a16:creationId xmlns:a16="http://schemas.microsoft.com/office/drawing/2014/main" id="{64B41213-9FF3-0F53-0BB1-C1457750636F}"/>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26" name="任意多边形: 形状 15">
              <a:extLst>
                <a:ext uri="{FF2B5EF4-FFF2-40B4-BE49-F238E27FC236}">
                  <a16:creationId xmlns:a16="http://schemas.microsoft.com/office/drawing/2014/main" id="{C4CCB43A-2860-33AB-16F5-7A7852FC851B}"/>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31" name="任意多边形: 形状 16">
              <a:extLst>
                <a:ext uri="{FF2B5EF4-FFF2-40B4-BE49-F238E27FC236}">
                  <a16:creationId xmlns:a16="http://schemas.microsoft.com/office/drawing/2014/main" id="{FAB7060D-0EE6-C2F9-3282-59FDAEB166F3}"/>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32" name="任意多边形: 形状 17">
              <a:extLst>
                <a:ext uri="{FF2B5EF4-FFF2-40B4-BE49-F238E27FC236}">
                  <a16:creationId xmlns:a16="http://schemas.microsoft.com/office/drawing/2014/main" id="{16F7224B-87D6-E219-604A-D254F9B17452}"/>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33" name="任意多边形: 形状 18">
              <a:extLst>
                <a:ext uri="{FF2B5EF4-FFF2-40B4-BE49-F238E27FC236}">
                  <a16:creationId xmlns:a16="http://schemas.microsoft.com/office/drawing/2014/main" id="{73D9B560-4390-3152-89FC-2B5357CBEE41}"/>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34" name="任意多边形: 形状 19">
              <a:extLst>
                <a:ext uri="{FF2B5EF4-FFF2-40B4-BE49-F238E27FC236}">
                  <a16:creationId xmlns:a16="http://schemas.microsoft.com/office/drawing/2014/main" id="{775594A1-287D-0446-22FE-F3EA108276A6}"/>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35" name="任意多边形: 形状 20">
              <a:extLst>
                <a:ext uri="{FF2B5EF4-FFF2-40B4-BE49-F238E27FC236}">
                  <a16:creationId xmlns:a16="http://schemas.microsoft.com/office/drawing/2014/main" id="{CDCE1BD1-E35E-FEF1-465E-8920BE04E2D5}"/>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36" name="任意多边形: 形状 21">
              <a:extLst>
                <a:ext uri="{FF2B5EF4-FFF2-40B4-BE49-F238E27FC236}">
                  <a16:creationId xmlns:a16="http://schemas.microsoft.com/office/drawing/2014/main" id="{BFE89BD7-D897-1B9F-3EEF-8E06B95F4768}"/>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37" name="任意多边形: 形状 22">
              <a:extLst>
                <a:ext uri="{FF2B5EF4-FFF2-40B4-BE49-F238E27FC236}">
                  <a16:creationId xmlns:a16="http://schemas.microsoft.com/office/drawing/2014/main" id="{4A1ADD03-76D2-3DEB-D938-D800BEA8AB7A}"/>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38" name="任意多边形: 形状 23">
              <a:extLst>
                <a:ext uri="{FF2B5EF4-FFF2-40B4-BE49-F238E27FC236}">
                  <a16:creationId xmlns:a16="http://schemas.microsoft.com/office/drawing/2014/main" id="{6017AF4C-AED3-E297-AA71-FFA4DA43FF71}"/>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39" name="任意多边形: 形状 24">
              <a:extLst>
                <a:ext uri="{FF2B5EF4-FFF2-40B4-BE49-F238E27FC236}">
                  <a16:creationId xmlns:a16="http://schemas.microsoft.com/office/drawing/2014/main" id="{1C128D4E-CDD9-068A-36F3-6A5176333963}"/>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40" name="任意多边形: 形状 25">
              <a:extLst>
                <a:ext uri="{FF2B5EF4-FFF2-40B4-BE49-F238E27FC236}">
                  <a16:creationId xmlns:a16="http://schemas.microsoft.com/office/drawing/2014/main" id="{4888EF5E-59F9-A7DA-608D-524417367580}"/>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41" name="任意多边形: 形状 26">
              <a:extLst>
                <a:ext uri="{FF2B5EF4-FFF2-40B4-BE49-F238E27FC236}">
                  <a16:creationId xmlns:a16="http://schemas.microsoft.com/office/drawing/2014/main" id="{345AF897-2F8F-7ABF-67B1-7D795951189E}"/>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42" name="任意多边形: 形状 27">
              <a:extLst>
                <a:ext uri="{FF2B5EF4-FFF2-40B4-BE49-F238E27FC236}">
                  <a16:creationId xmlns:a16="http://schemas.microsoft.com/office/drawing/2014/main" id="{2293C74A-EF1C-9AEB-D711-C32EF2920C69}"/>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43" name="任意多边形: 形状 28">
              <a:extLst>
                <a:ext uri="{FF2B5EF4-FFF2-40B4-BE49-F238E27FC236}">
                  <a16:creationId xmlns:a16="http://schemas.microsoft.com/office/drawing/2014/main" id="{7930E027-B2DB-4B13-AF42-6B3D5E57F239}"/>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44" name="任意多边形: 形状 29">
              <a:extLst>
                <a:ext uri="{FF2B5EF4-FFF2-40B4-BE49-F238E27FC236}">
                  <a16:creationId xmlns:a16="http://schemas.microsoft.com/office/drawing/2014/main" id="{EFE0FB44-F76F-D77D-9C6E-729B87219BCF}"/>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45" name="任意多边形: 形状 30">
              <a:extLst>
                <a:ext uri="{FF2B5EF4-FFF2-40B4-BE49-F238E27FC236}">
                  <a16:creationId xmlns:a16="http://schemas.microsoft.com/office/drawing/2014/main" id="{A110FA1A-DB55-0E8D-04AC-221438022E0D}"/>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46" name="任意多边形: 形状 31">
              <a:extLst>
                <a:ext uri="{FF2B5EF4-FFF2-40B4-BE49-F238E27FC236}">
                  <a16:creationId xmlns:a16="http://schemas.microsoft.com/office/drawing/2014/main" id="{8E33A94E-E36E-539B-D8AE-E8E35301D956}"/>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47" name="任意多边形: 形状 32">
              <a:extLst>
                <a:ext uri="{FF2B5EF4-FFF2-40B4-BE49-F238E27FC236}">
                  <a16:creationId xmlns:a16="http://schemas.microsoft.com/office/drawing/2014/main" id="{E38BB6B1-1071-9E22-33AD-57869EE3BBD1}"/>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48" name="任意多边形: 形状 33">
              <a:extLst>
                <a:ext uri="{FF2B5EF4-FFF2-40B4-BE49-F238E27FC236}">
                  <a16:creationId xmlns:a16="http://schemas.microsoft.com/office/drawing/2014/main" id="{575EEE52-1566-B1E3-B7BB-D2056BB155B6}"/>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49" name="任意多边形: 形状 34">
              <a:extLst>
                <a:ext uri="{FF2B5EF4-FFF2-40B4-BE49-F238E27FC236}">
                  <a16:creationId xmlns:a16="http://schemas.microsoft.com/office/drawing/2014/main" id="{885243C7-11C5-5F46-1F9F-F48030A1E4FD}"/>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50" name="任意多边形: 形状 35">
              <a:extLst>
                <a:ext uri="{FF2B5EF4-FFF2-40B4-BE49-F238E27FC236}">
                  <a16:creationId xmlns:a16="http://schemas.microsoft.com/office/drawing/2014/main" id="{4FBC017F-1751-31B6-8C63-D832B29BD194}"/>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51" name="组合 50">
            <a:extLst>
              <a:ext uri="{FF2B5EF4-FFF2-40B4-BE49-F238E27FC236}">
                <a16:creationId xmlns:a16="http://schemas.microsoft.com/office/drawing/2014/main" id="{69575682-DBF8-2EEF-3E92-AD79D0627C07}"/>
              </a:ext>
            </a:extLst>
          </p:cNvPr>
          <p:cNvGrpSpPr/>
          <p:nvPr/>
        </p:nvGrpSpPr>
        <p:grpSpPr>
          <a:xfrm>
            <a:off x="4092952" y="44259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52" name="平行四边形 51">
              <a:extLst>
                <a:ext uri="{FF2B5EF4-FFF2-40B4-BE49-F238E27FC236}">
                  <a16:creationId xmlns:a16="http://schemas.microsoft.com/office/drawing/2014/main" id="{389489FF-F48F-FE0A-BC1D-E3F1DC8BAB9D}"/>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平行四边形 52">
              <a:extLst>
                <a:ext uri="{FF2B5EF4-FFF2-40B4-BE49-F238E27FC236}">
                  <a16:creationId xmlns:a16="http://schemas.microsoft.com/office/drawing/2014/main" id="{7DAE883A-C4E8-529E-EA29-D7DC550CD986}"/>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平行四边形 53">
              <a:extLst>
                <a:ext uri="{FF2B5EF4-FFF2-40B4-BE49-F238E27FC236}">
                  <a16:creationId xmlns:a16="http://schemas.microsoft.com/office/drawing/2014/main" id="{EFB445CE-BEF9-6D75-6EB4-F1B4C9085AA5}"/>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a:extLst>
              <a:ext uri="{FF2B5EF4-FFF2-40B4-BE49-F238E27FC236}">
                <a16:creationId xmlns:a16="http://schemas.microsoft.com/office/drawing/2014/main" id="{0A5A59DE-DB09-9458-4962-5943B1D874DB}"/>
              </a:ext>
            </a:extLst>
          </p:cNvPr>
          <p:cNvGrpSpPr/>
          <p:nvPr/>
        </p:nvGrpSpPr>
        <p:grpSpPr>
          <a:xfrm>
            <a:off x="3322219" y="450894"/>
            <a:ext cx="770733" cy="79448"/>
            <a:chOff x="3986211" y="341636"/>
            <a:chExt cx="770733" cy="79448"/>
          </a:xfrm>
        </p:grpSpPr>
        <p:cxnSp>
          <p:nvCxnSpPr>
            <p:cNvPr id="56" name="直接连接符 41">
              <a:extLst>
                <a:ext uri="{FF2B5EF4-FFF2-40B4-BE49-F238E27FC236}">
                  <a16:creationId xmlns:a16="http://schemas.microsoft.com/office/drawing/2014/main" id="{9966581B-9D4A-32CA-DC1A-8CC23711E0FE}"/>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42">
              <a:extLst>
                <a:ext uri="{FF2B5EF4-FFF2-40B4-BE49-F238E27FC236}">
                  <a16:creationId xmlns:a16="http://schemas.microsoft.com/office/drawing/2014/main" id="{9F4C3431-1FAA-2D0D-6BF8-4E13E824FEEB}"/>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8" name="直接连接符 43">
              <a:extLst>
                <a:ext uri="{FF2B5EF4-FFF2-40B4-BE49-F238E27FC236}">
                  <a16:creationId xmlns:a16="http://schemas.microsoft.com/office/drawing/2014/main" id="{B0EDF9CF-EC92-ABD7-1197-4D585D9F0529}"/>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9" name="直接连接符 44">
              <a:extLst>
                <a:ext uri="{FF2B5EF4-FFF2-40B4-BE49-F238E27FC236}">
                  <a16:creationId xmlns:a16="http://schemas.microsoft.com/office/drawing/2014/main" id="{9D41FAF3-7B8D-A250-080E-8D3BBD2AB1F4}"/>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60" name="直接连接符 45">
            <a:extLst>
              <a:ext uri="{FF2B5EF4-FFF2-40B4-BE49-F238E27FC236}">
                <a16:creationId xmlns:a16="http://schemas.microsoft.com/office/drawing/2014/main" id="{F00E91A6-AFB3-D81F-B55F-C89294A20903}"/>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61" name="图片 60">
            <a:extLst>
              <a:ext uri="{FF2B5EF4-FFF2-40B4-BE49-F238E27FC236}">
                <a16:creationId xmlns:a16="http://schemas.microsoft.com/office/drawing/2014/main" id="{D8467324-06B6-64BC-64C3-83A2A72F3B1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62" name="图片 61">
            <a:extLst>
              <a:ext uri="{FF2B5EF4-FFF2-40B4-BE49-F238E27FC236}">
                <a16:creationId xmlns:a16="http://schemas.microsoft.com/office/drawing/2014/main" id="{852D5648-E750-3E3F-AB41-6F1DFEE042D6}"/>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pic>
        <p:nvPicPr>
          <p:cNvPr id="75" name="图片占位符 26" descr="5e3029fc-bba5-11f0-b19b-fa5d3c6b7b9a">
            <a:extLst>
              <a:ext uri="{FF2B5EF4-FFF2-40B4-BE49-F238E27FC236}">
                <a16:creationId xmlns:a16="http://schemas.microsoft.com/office/drawing/2014/main" id="{E589EA95-5C04-D1EB-2E83-02E73B2E9EED}"/>
              </a:ext>
            </a:extLst>
          </p:cNvPr>
          <p:cNvPicPr>
            <a:picLocks noChangeAspect="1"/>
          </p:cNvPicPr>
          <p:nvPr>
            <p:custDataLst>
              <p:tags r:id="rId3"/>
            </p:custDataLst>
          </p:nvPr>
        </p:nvPicPr>
        <p:blipFill>
          <a:blip r:embed="rId28"/>
          <a:srcRect/>
          <a:stretch>
            <a:fillRect/>
          </a:stretch>
        </p:blipFill>
        <p:spPr>
          <a:xfrm>
            <a:off x="564996" y="1205572"/>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76" name="文本占位符 3">
            <a:extLst>
              <a:ext uri="{FF2B5EF4-FFF2-40B4-BE49-F238E27FC236}">
                <a16:creationId xmlns:a16="http://schemas.microsoft.com/office/drawing/2014/main" id="{28417F57-E7A4-1D37-D373-B0F9CF3DF40B}"/>
              </a:ext>
            </a:extLst>
          </p:cNvPr>
          <p:cNvSpPr txBox="1">
            <a:spLocks/>
          </p:cNvSpPr>
          <p:nvPr>
            <p:custDataLst>
              <p:tags r:id="rId4"/>
            </p:custDataLst>
          </p:nvPr>
        </p:nvSpPr>
        <p:spPr>
          <a:xfrm>
            <a:off x="1733396" y="1205572"/>
            <a:ext cx="40894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charset="0"/>
              <a:buChar char="Ø"/>
            </a:pPr>
            <a:r>
              <a:rPr lang="zh-CN" altLang="en-US" sz="24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文本分类与情感分析</a:t>
            </a:r>
          </a:p>
        </p:txBody>
      </p:sp>
      <p:sp>
        <p:nvSpPr>
          <p:cNvPr id="77" name="文本占位符 4">
            <a:extLst>
              <a:ext uri="{FF2B5EF4-FFF2-40B4-BE49-F238E27FC236}">
                <a16:creationId xmlns:a16="http://schemas.microsoft.com/office/drawing/2014/main" id="{9C4447D0-1272-C9D4-8830-6D42788500A5}"/>
              </a:ext>
            </a:extLst>
          </p:cNvPr>
          <p:cNvSpPr txBox="1">
            <a:spLocks/>
          </p:cNvSpPr>
          <p:nvPr>
            <p:custDataLst>
              <p:tags r:id="rId5"/>
            </p:custDataLst>
          </p:nvPr>
        </p:nvSpPr>
        <p:spPr>
          <a:xfrm>
            <a:off x="1651751" y="1713571"/>
            <a:ext cx="4089400" cy="15760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5000000000000000000" pitchFamily="2" charset="2"/>
              <a:buChar char="l"/>
            </a:pPr>
            <a:r>
              <a:rPr lang="zh-CN" altLang="en-US" sz="2000" b="1" dirty="0">
                <a:solidFill>
                  <a:srgbClr val="C00000"/>
                </a:solidFill>
                <a:latin typeface="Source Han Sans CN Bold" panose="020B0500000000000000" pitchFamily="34" charset="-128"/>
                <a:ea typeface="Source Han Sans CN Bold" panose="020B0500000000000000" pitchFamily="34" charset="-128"/>
                <a:cs typeface="+mn-ea"/>
              </a:rPr>
              <a:t>文本分类</a:t>
            </a:r>
            <a:r>
              <a:rPr lang="zh-CN" altLang="en-US" sz="2000" b="1" dirty="0">
                <a:latin typeface="Source Han Sans CN Bold" panose="020B0500000000000000" pitchFamily="34" charset="-128"/>
                <a:ea typeface="Source Han Sans CN Bold" panose="020B0500000000000000" pitchFamily="34" charset="-128"/>
              </a:rPr>
              <a:t>是将文本分配到预定义类别的任务。</a:t>
            </a:r>
            <a:endParaRPr lang="en-US" altLang="zh-CN" sz="2000" b="1" dirty="0">
              <a:latin typeface="Source Han Sans CN Bold" panose="020B0500000000000000" pitchFamily="34" charset="-128"/>
              <a:ea typeface="Source Han Sans CN Bold" panose="020B0500000000000000" pitchFamily="34" charset="-128"/>
            </a:endParaRPr>
          </a:p>
          <a:p>
            <a:pPr marL="285750" indent="-285750">
              <a:lnSpc>
                <a:spcPct val="100000"/>
              </a:lnSpc>
              <a:buFont typeface="Wingdings" panose="05000000000000000000" pitchFamily="2" charset="2"/>
              <a:buChar char="l"/>
            </a:pPr>
            <a:r>
              <a:rPr lang="zh-CN" altLang="en-US" sz="2000" b="1" dirty="0">
                <a:solidFill>
                  <a:srgbClr val="C00000"/>
                </a:solidFill>
                <a:latin typeface="Source Han Sans CN Bold" panose="020B0500000000000000" pitchFamily="34" charset="-128"/>
                <a:ea typeface="Source Han Sans CN Bold" panose="020B0500000000000000" pitchFamily="34" charset="-128"/>
                <a:cs typeface="+mn-ea"/>
              </a:rPr>
              <a:t>情感分析</a:t>
            </a:r>
            <a:r>
              <a:rPr lang="zh-CN" altLang="en-US" sz="2000" b="1" dirty="0">
                <a:latin typeface="Source Han Sans CN Bold" panose="020B0500000000000000" pitchFamily="34" charset="-128"/>
                <a:ea typeface="Source Han Sans CN Bold" panose="020B0500000000000000" pitchFamily="34" charset="-128"/>
              </a:rPr>
              <a:t>是文本分类的一种特殊形式，旨在识别文本中的情感倾向和情绪状态。</a:t>
            </a:r>
          </a:p>
        </p:txBody>
      </p:sp>
      <p:pic>
        <p:nvPicPr>
          <p:cNvPr id="78" name="图片占位符 27" descr="神经语言程序设计">
            <a:extLst>
              <a:ext uri="{FF2B5EF4-FFF2-40B4-BE49-F238E27FC236}">
                <a16:creationId xmlns:a16="http://schemas.microsoft.com/office/drawing/2014/main" id="{CC1D9243-74C4-B041-3E88-7C1940CFC7EE}"/>
              </a:ext>
            </a:extLst>
          </p:cNvPr>
          <p:cNvPicPr>
            <a:picLocks noChangeAspect="1"/>
          </p:cNvPicPr>
          <p:nvPr>
            <p:custDataLst>
              <p:tags r:id="rId6"/>
            </p:custDataLst>
          </p:nvPr>
        </p:nvPicPr>
        <p:blipFill>
          <a:blip r:embed="rId29"/>
          <a:srcRect l="16701" r="16701"/>
          <a:stretch>
            <a:fillRect/>
          </a:stretch>
        </p:blipFill>
        <p:spPr>
          <a:xfrm>
            <a:off x="6442889" y="118327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79" name="文本占位符 6">
            <a:extLst>
              <a:ext uri="{FF2B5EF4-FFF2-40B4-BE49-F238E27FC236}">
                <a16:creationId xmlns:a16="http://schemas.microsoft.com/office/drawing/2014/main" id="{CA13208E-BDC3-D746-CE09-C7772646AE93}"/>
              </a:ext>
            </a:extLst>
          </p:cNvPr>
          <p:cNvSpPr txBox="1">
            <a:spLocks/>
          </p:cNvSpPr>
          <p:nvPr>
            <p:custDataLst>
              <p:tags r:id="rId7"/>
            </p:custDataLst>
          </p:nvPr>
        </p:nvSpPr>
        <p:spPr>
          <a:xfrm>
            <a:off x="7415345" y="1183270"/>
            <a:ext cx="4699000" cy="3823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charset="0"/>
              <a:buChar char="Ø"/>
            </a:pPr>
            <a:r>
              <a:rPr lang="zh-CN" altLang="en-US" sz="24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命名实体识别与关系抽取</a:t>
            </a:r>
          </a:p>
        </p:txBody>
      </p:sp>
      <p:sp>
        <p:nvSpPr>
          <p:cNvPr id="80" name="文本占位符 7">
            <a:extLst>
              <a:ext uri="{FF2B5EF4-FFF2-40B4-BE49-F238E27FC236}">
                <a16:creationId xmlns:a16="http://schemas.microsoft.com/office/drawing/2014/main" id="{A1E248C9-5C37-6D71-5108-2EE003DC8DDD}"/>
              </a:ext>
            </a:extLst>
          </p:cNvPr>
          <p:cNvSpPr txBox="1">
            <a:spLocks/>
          </p:cNvSpPr>
          <p:nvPr>
            <p:custDataLst>
              <p:tags r:id="rId8"/>
            </p:custDataLst>
          </p:nvPr>
        </p:nvSpPr>
        <p:spPr>
          <a:xfrm>
            <a:off x="7415345" y="1691270"/>
            <a:ext cx="4089400" cy="1576070"/>
          </a:xfrm>
          <a:prstGeom prst="rect">
            <a:avLst/>
          </a:prstGeom>
        </p:spPr>
        <p:txBody>
          <a:bodyPr>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10000"/>
              </a:lnSpc>
              <a:buFont typeface="Wingdings" panose="05000000000000000000" pitchFamily="2" charset="2"/>
              <a:buChar char="l"/>
            </a:pPr>
            <a:r>
              <a:rPr lang="zh-CN" altLang="en-US" sz="2200" b="1" dirty="0">
                <a:solidFill>
                  <a:srgbClr val="C00000"/>
                </a:solidFill>
                <a:latin typeface="Source Han Sans CN Bold" panose="020B0500000000000000" pitchFamily="34" charset="-128"/>
                <a:ea typeface="Source Han Sans CN Bold" panose="020B0500000000000000" pitchFamily="34" charset="-128"/>
                <a:cs typeface="+mn-ea"/>
              </a:rPr>
              <a:t>命名实体识别（NER）</a:t>
            </a:r>
            <a:r>
              <a:rPr lang="zh-CN" altLang="en-US" sz="2000" b="1" dirty="0">
                <a:latin typeface="Source Han Sans CN Bold" panose="020B0500000000000000" pitchFamily="34" charset="-128"/>
                <a:ea typeface="Source Han Sans CN Bold" panose="020B0500000000000000" pitchFamily="34" charset="-128"/>
              </a:rPr>
              <a:t>任务旨在识别文本中具有特定意义的实体。</a:t>
            </a:r>
            <a:endParaRPr lang="en-US" altLang="zh-CN" sz="2000" b="1" dirty="0">
              <a:latin typeface="Source Han Sans CN Bold" panose="020B0500000000000000" pitchFamily="34" charset="-128"/>
              <a:ea typeface="Source Han Sans CN Bold" panose="020B0500000000000000" pitchFamily="34" charset="-128"/>
            </a:endParaRPr>
          </a:p>
          <a:p>
            <a:pPr marL="285750" indent="-285750">
              <a:lnSpc>
                <a:spcPct val="110000"/>
              </a:lnSpc>
              <a:buFont typeface="Wingdings" panose="05000000000000000000" pitchFamily="2" charset="2"/>
              <a:buChar char="l"/>
            </a:pPr>
            <a:r>
              <a:rPr lang="zh-CN" altLang="en-US" sz="2200" b="1" dirty="0">
                <a:solidFill>
                  <a:srgbClr val="C00000"/>
                </a:solidFill>
                <a:latin typeface="Source Han Sans CN Bold" panose="020B0500000000000000" pitchFamily="34" charset="-128"/>
                <a:ea typeface="Source Han Sans CN Bold" panose="020B0500000000000000" pitchFamily="34" charset="-128"/>
                <a:cs typeface="+mn-ea"/>
              </a:rPr>
              <a:t>关系抽取</a:t>
            </a:r>
            <a:r>
              <a:rPr lang="zh-CN" altLang="en-US" sz="2000" b="1" dirty="0">
                <a:latin typeface="Source Han Sans CN Bold" panose="020B0500000000000000" pitchFamily="34" charset="-128"/>
                <a:ea typeface="Source Han Sans CN Bold" panose="020B0500000000000000" pitchFamily="34" charset="-128"/>
              </a:rPr>
              <a:t>则是在识别实体的基础上，提取实体之间的语义关系。</a:t>
            </a:r>
          </a:p>
        </p:txBody>
      </p:sp>
      <p:pic>
        <p:nvPicPr>
          <p:cNvPr id="81" name="图片占位符 28" descr="NLP自然语言处理认知计算技术">
            <a:extLst>
              <a:ext uri="{FF2B5EF4-FFF2-40B4-BE49-F238E27FC236}">
                <a16:creationId xmlns:a16="http://schemas.microsoft.com/office/drawing/2014/main" id="{961B17F7-D2B2-EA16-2B26-B12D44224324}"/>
              </a:ext>
            </a:extLst>
          </p:cNvPr>
          <p:cNvPicPr>
            <a:picLocks noChangeAspect="1"/>
          </p:cNvPicPr>
          <p:nvPr>
            <p:custDataLst>
              <p:tags r:id="rId9"/>
            </p:custDataLst>
          </p:nvPr>
        </p:nvPicPr>
        <p:blipFill>
          <a:blip r:embed="rId30"/>
          <a:srcRect l="16701" r="16701"/>
          <a:stretch>
            <a:fillRect/>
          </a:stretch>
        </p:blipFill>
        <p:spPr>
          <a:xfrm>
            <a:off x="564996" y="3980700"/>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82" name="文本占位符 9">
            <a:extLst>
              <a:ext uri="{FF2B5EF4-FFF2-40B4-BE49-F238E27FC236}">
                <a16:creationId xmlns:a16="http://schemas.microsoft.com/office/drawing/2014/main" id="{21A4640A-6214-58AE-4339-021EBE927860}"/>
              </a:ext>
            </a:extLst>
          </p:cNvPr>
          <p:cNvSpPr txBox="1">
            <a:spLocks/>
          </p:cNvSpPr>
          <p:nvPr>
            <p:custDataLst>
              <p:tags r:id="rId10"/>
            </p:custDataLst>
          </p:nvPr>
        </p:nvSpPr>
        <p:spPr>
          <a:xfrm>
            <a:off x="1733396" y="3980700"/>
            <a:ext cx="4546600" cy="3823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charset="0"/>
              <a:buChar char="Ø"/>
            </a:pPr>
            <a:r>
              <a:rPr lang="zh-CN" altLang="en-US" sz="24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语义角色标注与事件抽取</a:t>
            </a:r>
          </a:p>
        </p:txBody>
      </p:sp>
      <p:sp>
        <p:nvSpPr>
          <p:cNvPr id="83" name="文本占位符 10">
            <a:extLst>
              <a:ext uri="{FF2B5EF4-FFF2-40B4-BE49-F238E27FC236}">
                <a16:creationId xmlns:a16="http://schemas.microsoft.com/office/drawing/2014/main" id="{16774D6A-AC1D-B8DB-E04B-2EE2A39DC93E}"/>
              </a:ext>
            </a:extLst>
          </p:cNvPr>
          <p:cNvSpPr txBox="1">
            <a:spLocks/>
          </p:cNvSpPr>
          <p:nvPr>
            <p:custDataLst>
              <p:tags r:id="rId11"/>
            </p:custDataLst>
          </p:nvPr>
        </p:nvSpPr>
        <p:spPr>
          <a:xfrm>
            <a:off x="1733396" y="4488700"/>
            <a:ext cx="4089400" cy="1718945"/>
          </a:xfrm>
          <a:prstGeom prst="rect">
            <a:avLst/>
          </a:prstGeom>
        </p:spPr>
        <p:txBody>
          <a:bodyPr>
            <a:normAutofit fontScale="97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5000000000000000000" pitchFamily="2" charset="2"/>
              <a:buChar char="l"/>
            </a:pPr>
            <a:r>
              <a:rPr lang="zh-CN" altLang="en-US" sz="2100" b="1" dirty="0">
                <a:solidFill>
                  <a:srgbClr val="C00000"/>
                </a:solidFill>
                <a:latin typeface="Source Han Sans CN Bold" panose="020B0500000000000000" pitchFamily="34" charset="-128"/>
                <a:ea typeface="Source Han Sans CN Bold" panose="020B0500000000000000" pitchFamily="34" charset="-128"/>
                <a:cs typeface="+mn-ea"/>
              </a:rPr>
              <a:t>语义角色标注</a:t>
            </a:r>
            <a:r>
              <a:rPr lang="zh-CN" altLang="en-US" sz="2000" b="1" dirty="0">
                <a:latin typeface="Source Han Sans CN Bold" panose="020B0500000000000000" pitchFamily="34" charset="-128"/>
                <a:ea typeface="Source Han Sans CN Bold" panose="020B0500000000000000" pitchFamily="34" charset="-128"/>
              </a:rPr>
              <a:t>旨在识别句子中谓词与其他成分之间的语义关系。</a:t>
            </a:r>
            <a:endParaRPr lang="en-US" altLang="zh-CN" sz="2000" b="1" dirty="0">
              <a:latin typeface="Source Han Sans CN Bold" panose="020B0500000000000000" pitchFamily="34" charset="-128"/>
              <a:ea typeface="Source Han Sans CN Bold" panose="020B0500000000000000" pitchFamily="34" charset="-128"/>
            </a:endParaRPr>
          </a:p>
          <a:p>
            <a:pPr marL="285750" indent="-285750">
              <a:lnSpc>
                <a:spcPct val="100000"/>
              </a:lnSpc>
              <a:buFont typeface="Wingdings" panose="05000000000000000000" pitchFamily="2" charset="2"/>
              <a:buChar char="l"/>
            </a:pPr>
            <a:r>
              <a:rPr lang="zh-CN" altLang="en-US" sz="2100" b="1" dirty="0">
                <a:solidFill>
                  <a:srgbClr val="C00000"/>
                </a:solidFill>
                <a:latin typeface="Source Han Sans CN Bold" panose="020B0500000000000000" pitchFamily="34" charset="-128"/>
                <a:ea typeface="Source Han Sans CN Bold" panose="020B0500000000000000" pitchFamily="34" charset="-128"/>
                <a:cs typeface="+mn-ea"/>
              </a:rPr>
              <a:t>事件抽取</a:t>
            </a:r>
            <a:r>
              <a:rPr lang="zh-CN" altLang="en-US" sz="2000" b="1" dirty="0">
                <a:latin typeface="Source Han Sans CN Bold" panose="020B0500000000000000" pitchFamily="34" charset="-128"/>
                <a:ea typeface="Source Han Sans CN Bold" panose="020B0500000000000000" pitchFamily="34" charset="-128"/>
              </a:rPr>
              <a:t>则关注从文本中识别特定类型的事件及其参与者、时间、地点等要素。</a:t>
            </a:r>
          </a:p>
        </p:txBody>
      </p:sp>
      <p:pic>
        <p:nvPicPr>
          <p:cNvPr id="84" name="图片占位符 29" descr="5e30298a-bba5-11f0-b19b-fa5d3c6b7b9a">
            <a:extLst>
              <a:ext uri="{FF2B5EF4-FFF2-40B4-BE49-F238E27FC236}">
                <a16:creationId xmlns:a16="http://schemas.microsoft.com/office/drawing/2014/main" id="{95C64512-BB92-5A26-C9E3-0737F7EDB647}"/>
              </a:ext>
            </a:extLst>
          </p:cNvPr>
          <p:cNvPicPr>
            <a:picLocks noChangeAspect="1"/>
          </p:cNvPicPr>
          <p:nvPr>
            <p:custDataLst>
              <p:tags r:id="rId12"/>
            </p:custDataLst>
          </p:nvPr>
        </p:nvPicPr>
        <p:blipFill>
          <a:blip r:embed="rId31"/>
          <a:srcRect l="4717" r="4717"/>
          <a:stretch>
            <a:fillRect/>
          </a:stretch>
        </p:blipFill>
        <p:spPr>
          <a:xfrm>
            <a:off x="6442889" y="3958398"/>
            <a:ext cx="914400" cy="914400"/>
          </a:xfrm>
          <a:custGeom>
            <a:avLst/>
            <a:gdLst>
              <a:gd name="connisteX0" fmla="*/ 0 w 914400"/>
              <a:gd name="connsiteY0" fmla="*/ 457200 h 914400"/>
              <a:gd name="connisteX1" fmla="*/ 457200 w 914400"/>
              <a:gd name="connsiteY1" fmla="*/ 0 h 914400"/>
              <a:gd name="connisteX2" fmla="*/ 457200 w 914400"/>
              <a:gd name="connsiteY2" fmla="*/ 0 h 914400"/>
              <a:gd name="connisteX3" fmla="*/ 914400 w 914400"/>
              <a:gd name="connsiteY3" fmla="*/ 457200 h 914400"/>
              <a:gd name="connisteX4" fmla="*/ 914400 w 914400"/>
              <a:gd name="connsiteY4" fmla="*/ 457200 h 914400"/>
              <a:gd name="connisteX5" fmla="*/ 457200 w 914400"/>
              <a:gd name="connsiteY5" fmla="*/ 914400 h 914400"/>
              <a:gd name="connisteX6" fmla="*/ 457200 w 914400"/>
              <a:gd name="connsiteY6" fmla="*/ 914400 h 914400"/>
              <a:gd name="connisteX7" fmla="*/ 0 w 914400"/>
              <a:gd name="connsiteY7" fmla="*/ 457200 h 914400"/>
              <a:gd name="connisteX8" fmla="*/ 0 w 914400"/>
              <a:gd name="connsiteY8" fmla="*/ 457200 h 91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914400" h="914400">
                <a:moveTo>
                  <a:pt x="0" y="457200"/>
                </a:moveTo>
                <a:cubicBezTo>
                  <a:pt x="0" y="204695"/>
                  <a:pt x="204695" y="0"/>
                  <a:pt x="457200" y="0"/>
                </a:cubicBezTo>
                <a:lnTo>
                  <a:pt x="457200" y="0"/>
                </a:lnTo>
                <a:cubicBezTo>
                  <a:pt x="709705" y="0"/>
                  <a:pt x="914400" y="204695"/>
                  <a:pt x="914400" y="457200"/>
                </a:cubicBezTo>
                <a:lnTo>
                  <a:pt x="914400" y="457200"/>
                </a:lnTo>
                <a:cubicBezTo>
                  <a:pt x="914400" y="709705"/>
                  <a:pt x="709705" y="914400"/>
                  <a:pt x="457200" y="914400"/>
                </a:cubicBezTo>
                <a:lnTo>
                  <a:pt x="457200" y="914400"/>
                </a:lnTo>
                <a:cubicBezTo>
                  <a:pt x="204695" y="914400"/>
                  <a:pt x="0" y="709705"/>
                  <a:pt x="0" y="457200"/>
                </a:cubicBezTo>
                <a:lnTo>
                  <a:pt x="0" y="457200"/>
                </a:lnTo>
                <a:close/>
              </a:path>
            </a:pathLst>
          </a:custGeom>
        </p:spPr>
      </p:pic>
      <p:sp>
        <p:nvSpPr>
          <p:cNvPr id="85" name="文本占位符 12">
            <a:extLst>
              <a:ext uri="{FF2B5EF4-FFF2-40B4-BE49-F238E27FC236}">
                <a16:creationId xmlns:a16="http://schemas.microsoft.com/office/drawing/2014/main" id="{7F4A0F6B-372A-99BB-847B-C2DACEEF0DFF}"/>
              </a:ext>
            </a:extLst>
          </p:cNvPr>
          <p:cNvSpPr txBox="1">
            <a:spLocks/>
          </p:cNvSpPr>
          <p:nvPr>
            <p:custDataLst>
              <p:tags r:id="rId13"/>
            </p:custDataLst>
          </p:nvPr>
        </p:nvSpPr>
        <p:spPr>
          <a:xfrm>
            <a:off x="7415345" y="3958398"/>
            <a:ext cx="4699000" cy="3823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charset="0"/>
              <a:buChar char="Ø"/>
            </a:pPr>
            <a:r>
              <a:rPr lang="zh-CN" altLang="en-US" sz="24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文本摘要与关键信息提取</a:t>
            </a:r>
          </a:p>
        </p:txBody>
      </p:sp>
      <p:sp>
        <p:nvSpPr>
          <p:cNvPr id="86" name="文本占位符 13">
            <a:extLst>
              <a:ext uri="{FF2B5EF4-FFF2-40B4-BE49-F238E27FC236}">
                <a16:creationId xmlns:a16="http://schemas.microsoft.com/office/drawing/2014/main" id="{A23138D9-87D9-66B7-16DD-29FEEA11FDA4}"/>
              </a:ext>
            </a:extLst>
          </p:cNvPr>
          <p:cNvSpPr txBox="1">
            <a:spLocks/>
          </p:cNvSpPr>
          <p:nvPr>
            <p:custDataLst>
              <p:tags r:id="rId14"/>
            </p:custDataLst>
          </p:nvPr>
        </p:nvSpPr>
        <p:spPr>
          <a:xfrm>
            <a:off x="7415344" y="4466397"/>
            <a:ext cx="4208865" cy="174598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Wingdings" panose="05000000000000000000" pitchFamily="2" charset="2"/>
              <a:buChar char="l"/>
            </a:pPr>
            <a:r>
              <a:rPr lang="zh-CN" altLang="en-US" sz="2000" b="1" dirty="0">
                <a:solidFill>
                  <a:srgbClr val="C00000"/>
                </a:solidFill>
                <a:latin typeface="Source Han Sans CN Bold" panose="020B0500000000000000" pitchFamily="34" charset="-128"/>
                <a:ea typeface="Source Han Sans CN Bold" panose="020B0500000000000000" pitchFamily="34" charset="-128"/>
                <a:cs typeface="+mn-ea"/>
              </a:rPr>
              <a:t>文本摘要是</a:t>
            </a:r>
            <a:r>
              <a:rPr lang="zh-CN" altLang="en-US" sz="2000" b="1" dirty="0">
                <a:latin typeface="Source Han Sans CN Bold" panose="020B0500000000000000" pitchFamily="34" charset="-128"/>
                <a:ea typeface="Source Han Sans CN Bold" panose="020B0500000000000000" pitchFamily="34" charset="-128"/>
              </a:rPr>
              <a:t>将长文本自动压缩为简洁摘要的任务，保留原文的核心信息。</a:t>
            </a:r>
            <a:endParaRPr lang="en-US" altLang="zh-CN" sz="2000" b="1" dirty="0">
              <a:latin typeface="Source Han Sans CN Bold" panose="020B0500000000000000" pitchFamily="34" charset="-128"/>
              <a:ea typeface="Source Han Sans CN Bold" panose="020B0500000000000000" pitchFamily="34" charset="-128"/>
            </a:endParaRPr>
          </a:p>
          <a:p>
            <a:pPr marL="285750" indent="-285750">
              <a:lnSpc>
                <a:spcPct val="100000"/>
              </a:lnSpc>
              <a:buFont typeface="Wingdings" panose="05000000000000000000" pitchFamily="2" charset="2"/>
              <a:buChar char="l"/>
            </a:pPr>
            <a:r>
              <a:rPr lang="zh-CN" altLang="en-US" sz="2000" b="1" dirty="0">
                <a:solidFill>
                  <a:srgbClr val="C00000"/>
                </a:solidFill>
                <a:latin typeface="Source Han Sans CN Bold" panose="020B0500000000000000" pitchFamily="34" charset="-128"/>
                <a:ea typeface="Source Han Sans CN Bold" panose="020B0500000000000000" pitchFamily="34" charset="-128"/>
                <a:cs typeface="+mn-ea"/>
              </a:rPr>
              <a:t>关键信息提取</a:t>
            </a:r>
            <a:r>
              <a:rPr lang="zh-CN" altLang="en-US" sz="2000" b="1" dirty="0">
                <a:latin typeface="Source Han Sans CN Bold" panose="020B0500000000000000" pitchFamily="34" charset="-128"/>
                <a:ea typeface="Source Han Sans CN Bold" panose="020B0500000000000000" pitchFamily="34" charset="-128"/>
              </a:rPr>
              <a:t>则旨在从文本中提取特定类型的重要信息。</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a:extLst>
              <a:ext uri="{FF2B5EF4-FFF2-40B4-BE49-F238E27FC236}">
                <a16:creationId xmlns:a16="http://schemas.microsoft.com/office/drawing/2014/main" id="{17C7D03A-D6BD-FF58-B079-F932273C15D1}"/>
              </a:ext>
            </a:extLst>
          </p:cNvPr>
          <p:cNvGrpSpPr/>
          <p:nvPr/>
        </p:nvGrpSpPr>
        <p:grpSpPr>
          <a:xfrm>
            <a:off x="297406" y="1243075"/>
            <a:ext cx="11574237" cy="1115068"/>
            <a:chOff x="297406" y="984324"/>
            <a:chExt cx="11574237" cy="1632570"/>
          </a:xfrm>
        </p:grpSpPr>
        <p:sp>
          <p:nvSpPr>
            <p:cNvPr id="45" name="矩形: 剪去对角 148"/>
            <p:cNvSpPr/>
            <p:nvPr>
              <p:custDataLst>
                <p:tags r:id="rId23"/>
              </p:custDataLst>
            </p:nvPr>
          </p:nvSpPr>
          <p:spPr>
            <a:xfrm>
              <a:off x="297406" y="1039424"/>
              <a:ext cx="11568114" cy="1577470"/>
            </a:xfrm>
            <a:prstGeom prst="snip2DiagRect">
              <a:avLst>
                <a:gd name="adj1" fmla="val 0"/>
                <a:gd name="adj2" fmla="val 12621"/>
              </a:avLst>
            </a:prstGeom>
            <a:gradFill>
              <a:gsLst>
                <a:gs pos="0">
                  <a:srgbClr val="6591ED">
                    <a:alpha val="0"/>
                  </a:srgbClr>
                </a:gs>
                <a:gs pos="100000">
                  <a:srgbClr val="6591ED">
                    <a:alpha val="15000"/>
                  </a:srgbClr>
                </a:gs>
              </a:gsLst>
              <a:lin ang="5400000" scaled="0"/>
            </a:gradFill>
            <a:ln w="6350">
              <a:solidFill>
                <a:srgbClr val="6591ED">
                  <a:alpha val="55000"/>
                </a:srgbClr>
              </a:solidFill>
              <a:prstDash val="solid"/>
            </a:ln>
          </p:spPr>
          <p:style>
            <a:lnRef idx="2">
              <a:srgbClr val="6591ED">
                <a:shade val="50000"/>
              </a:srgbClr>
            </a:lnRef>
            <a:fillRef idx="1">
              <a:srgbClr val="6591ED"/>
            </a:fillRef>
            <a:effectRef idx="0">
              <a:srgbClr val="6591ED"/>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黑体" panose="02010609060101010101" charset="-122"/>
              </a:endParaRPr>
            </a:p>
          </p:txBody>
        </p:sp>
        <p:sp>
          <p:nvSpPr>
            <p:cNvPr id="48" name="任意多边形 34"/>
            <p:cNvSpPr/>
            <p:nvPr>
              <p:custDataLst>
                <p:tags r:id="rId24"/>
              </p:custDataLst>
            </p:nvPr>
          </p:nvSpPr>
          <p:spPr>
            <a:xfrm>
              <a:off x="11485949" y="2535265"/>
              <a:ext cx="385694" cy="81628"/>
            </a:xfrm>
            <a:custGeom>
              <a:avLst/>
              <a:gdLst/>
              <a:ahLst/>
              <a:cxnLst>
                <a:cxn ang="3">
                  <a:pos x="hc" y="t"/>
                </a:cxn>
                <a:cxn ang="cd2">
                  <a:pos x="l" y="vc"/>
                </a:cxn>
                <a:cxn ang="cd4">
                  <a:pos x="hc" y="b"/>
                </a:cxn>
                <a:cxn ang="0">
                  <a:pos x="r" y="vc"/>
                </a:cxn>
              </a:cxnLst>
              <a:rect l="l" t="t" r="r" b="b"/>
              <a:pathLst>
                <a:path w="1533" h="506">
                  <a:moveTo>
                    <a:pt x="506" y="0"/>
                  </a:moveTo>
                  <a:lnTo>
                    <a:pt x="1533" y="0"/>
                  </a:lnTo>
                  <a:lnTo>
                    <a:pt x="1533" y="437"/>
                  </a:lnTo>
                  <a:lnTo>
                    <a:pt x="1532" y="437"/>
                  </a:lnTo>
                  <a:lnTo>
                    <a:pt x="1532" y="506"/>
                  </a:lnTo>
                  <a:lnTo>
                    <a:pt x="506" y="506"/>
                  </a:lnTo>
                  <a:lnTo>
                    <a:pt x="506" y="506"/>
                  </a:lnTo>
                  <a:lnTo>
                    <a:pt x="0" y="506"/>
                  </a:lnTo>
                  <a:lnTo>
                    <a:pt x="506" y="0"/>
                  </a:lnTo>
                  <a:close/>
                </a:path>
              </a:pathLst>
            </a:custGeom>
            <a:solidFill>
              <a:srgbClr val="6591ED"/>
            </a:solidFill>
            <a:ln>
              <a:noFill/>
            </a:ln>
          </p:spPr>
          <p:style>
            <a:lnRef idx="2">
              <a:srgbClr val="6591ED">
                <a:lumMod val="75000"/>
              </a:srgbClr>
            </a:lnRef>
            <a:fillRef idx="1">
              <a:srgbClr val="6591ED"/>
            </a:fillRef>
            <a:effectRef idx="0">
              <a:srgbClr val="FFFFFF"/>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49" name="任意多边形 48"/>
            <p:cNvSpPr/>
            <p:nvPr>
              <p:custDataLst>
                <p:tags r:id="rId25"/>
              </p:custDataLst>
            </p:nvPr>
          </p:nvSpPr>
          <p:spPr>
            <a:xfrm>
              <a:off x="297406" y="1030581"/>
              <a:ext cx="1457748" cy="450997"/>
            </a:xfrm>
            <a:custGeom>
              <a:avLst/>
              <a:gdLst>
                <a:gd name="connsiteX0" fmla="*/ 1360968 w 1360968"/>
                <a:gd name="connsiteY0" fmla="*/ 0 h 457200"/>
                <a:gd name="connsiteX1" fmla="*/ 0 w 1360968"/>
                <a:gd name="connsiteY1" fmla="*/ 0 h 457200"/>
                <a:gd name="connsiteX2" fmla="*/ 0 w 1360968"/>
                <a:gd name="connsiteY2" fmla="*/ 457200 h 457200"/>
              </a:gdLst>
              <a:ahLst/>
              <a:cxnLst>
                <a:cxn ang="0">
                  <a:pos x="connsiteX0" y="connsiteY0"/>
                </a:cxn>
                <a:cxn ang="0">
                  <a:pos x="connsiteX1" y="connsiteY1"/>
                </a:cxn>
                <a:cxn ang="0">
                  <a:pos x="connsiteX2" y="connsiteY2"/>
                </a:cxn>
              </a:cxnLst>
              <a:rect l="l" t="t" r="r" b="b"/>
              <a:pathLst>
                <a:path w="1360968" h="457200">
                  <a:moveTo>
                    <a:pt x="1360968" y="0"/>
                  </a:moveTo>
                  <a:lnTo>
                    <a:pt x="0" y="0"/>
                  </a:lnTo>
                  <a:lnTo>
                    <a:pt x="0" y="457200"/>
                  </a:lnTo>
                </a:path>
              </a:pathLst>
            </a:custGeom>
            <a:noFill/>
            <a:ln w="19050">
              <a:solidFill>
                <a:srgbClr val="6591ED"/>
              </a:solidFill>
            </a:ln>
          </p:spPr>
          <p:style>
            <a:lnRef idx="2">
              <a:srgbClr val="6591ED">
                <a:shade val="50000"/>
              </a:srgbClr>
            </a:lnRef>
            <a:fillRef idx="1">
              <a:srgbClr val="6591ED"/>
            </a:fillRef>
            <a:effectRef idx="0">
              <a:srgbClr val="6591ED"/>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endParaRPr>
            </a:p>
          </p:txBody>
        </p:sp>
        <p:sp>
          <p:nvSpPr>
            <p:cNvPr id="50" name="等腰三角形 37"/>
            <p:cNvSpPr/>
            <p:nvPr>
              <p:custDataLst>
                <p:tags r:id="rId26"/>
              </p:custDataLst>
            </p:nvPr>
          </p:nvSpPr>
          <p:spPr>
            <a:xfrm rot="10800000" flipH="1">
              <a:off x="297406" y="1030581"/>
              <a:ext cx="285019" cy="178222"/>
            </a:xfrm>
            <a:prstGeom prst="triangle">
              <a:avLst>
                <a:gd name="adj" fmla="val 0"/>
              </a:avLst>
            </a:prstGeom>
            <a:solidFill>
              <a:srgbClr val="6591ED"/>
            </a:solidFill>
            <a:ln>
              <a:noFill/>
            </a:ln>
          </p:spPr>
          <p:style>
            <a:lnRef idx="2">
              <a:srgbClr val="6591ED">
                <a:shade val="50000"/>
              </a:srgbClr>
            </a:lnRef>
            <a:fillRef idx="1">
              <a:srgbClr val="6591ED"/>
            </a:fillRef>
            <a:effectRef idx="0">
              <a:srgbClr val="6591ED"/>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endParaRPr>
            </a:p>
          </p:txBody>
        </p:sp>
        <p:cxnSp>
          <p:nvCxnSpPr>
            <p:cNvPr id="51" name="直接连接符 38"/>
            <p:cNvCxnSpPr/>
            <p:nvPr>
              <p:custDataLst>
                <p:tags r:id="rId27"/>
              </p:custDataLst>
            </p:nvPr>
          </p:nvCxnSpPr>
          <p:spPr>
            <a:xfrm>
              <a:off x="330738" y="1301315"/>
              <a:ext cx="0" cy="134007"/>
            </a:xfrm>
            <a:prstGeom prst="line">
              <a:avLst/>
            </a:prstGeom>
            <a:ln w="12700">
              <a:solidFill>
                <a:srgbClr val="6591ED"/>
              </a:solidFill>
            </a:ln>
          </p:spPr>
          <p:style>
            <a:lnRef idx="1">
              <a:srgbClr val="6591ED"/>
            </a:lnRef>
            <a:fillRef idx="0">
              <a:srgbClr val="6591ED"/>
            </a:fillRef>
            <a:effectRef idx="0">
              <a:srgbClr val="6591ED"/>
            </a:effectRef>
            <a:fontRef idx="minor">
              <a:srgbClr val="000000"/>
            </a:fontRef>
          </p:style>
        </p:cxnSp>
        <p:sp>
          <p:nvSpPr>
            <p:cNvPr id="52" name="任意多边形: 形状 73"/>
            <p:cNvSpPr/>
            <p:nvPr>
              <p:custDataLst>
                <p:tags r:id="rId28"/>
              </p:custDataLst>
            </p:nvPr>
          </p:nvSpPr>
          <p:spPr>
            <a:xfrm>
              <a:off x="908259" y="984324"/>
              <a:ext cx="424468" cy="43535"/>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rgbClr val="6591ED"/>
            </a:solidFill>
            <a:ln>
              <a:noFill/>
            </a:ln>
          </p:spPr>
          <p:style>
            <a:lnRef idx="2">
              <a:srgbClr val="6591ED">
                <a:shade val="50000"/>
              </a:srgbClr>
            </a:lnRef>
            <a:fillRef idx="1">
              <a:srgbClr val="6591ED"/>
            </a:fillRef>
            <a:effectRef idx="0">
              <a:srgbClr val="6591ED"/>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endParaRPr>
            </a:p>
          </p:txBody>
        </p:sp>
        <p:cxnSp>
          <p:nvCxnSpPr>
            <p:cNvPr id="60" name="直接连接符 47"/>
            <p:cNvCxnSpPr/>
            <p:nvPr>
              <p:custDataLst>
                <p:tags r:id="rId29"/>
              </p:custDataLst>
            </p:nvPr>
          </p:nvCxnSpPr>
          <p:spPr>
            <a:xfrm>
              <a:off x="3157804" y="1336007"/>
              <a:ext cx="0" cy="980222"/>
            </a:xfrm>
            <a:prstGeom prst="line">
              <a:avLst/>
            </a:prstGeom>
            <a:ln w="12700">
              <a:gradFill flip="none" rotWithShape="1">
                <a:gsLst>
                  <a:gs pos="0">
                    <a:srgbClr val="6591ED">
                      <a:alpha val="0"/>
                    </a:srgbClr>
                  </a:gs>
                  <a:gs pos="53000">
                    <a:srgbClr val="6591ED">
                      <a:alpha val="100000"/>
                    </a:srgbClr>
                  </a:gs>
                  <a:gs pos="100000">
                    <a:srgbClr val="6591ED">
                      <a:alpha val="0"/>
                    </a:srgbClr>
                  </a:gs>
                </a:gsLst>
                <a:lin ang="5400000" scaled="1"/>
                <a:tileRect/>
              </a:gradFill>
            </a:ln>
          </p:spPr>
          <p:style>
            <a:lnRef idx="1">
              <a:srgbClr val="6591ED"/>
            </a:lnRef>
            <a:fillRef idx="0">
              <a:srgbClr val="6591ED"/>
            </a:fillRef>
            <a:effectRef idx="0">
              <a:srgbClr val="6591ED"/>
            </a:effectRef>
            <a:fontRef idx="minor">
              <a:srgbClr val="000000"/>
            </a:fontRef>
          </p:style>
        </p:cxnSp>
      </p:grpSp>
      <p:grpSp>
        <p:nvGrpSpPr>
          <p:cNvPr id="77" name="组合 76">
            <a:extLst>
              <a:ext uri="{FF2B5EF4-FFF2-40B4-BE49-F238E27FC236}">
                <a16:creationId xmlns:a16="http://schemas.microsoft.com/office/drawing/2014/main" id="{8BECE176-CA34-1B1F-5D8A-DADCCDB33370}"/>
              </a:ext>
            </a:extLst>
          </p:cNvPr>
          <p:cNvGrpSpPr/>
          <p:nvPr/>
        </p:nvGrpSpPr>
        <p:grpSpPr>
          <a:xfrm>
            <a:off x="297406" y="2659870"/>
            <a:ext cx="11574237" cy="1349232"/>
            <a:chOff x="297406" y="2828447"/>
            <a:chExt cx="11574237" cy="1632570"/>
          </a:xfrm>
        </p:grpSpPr>
        <p:sp>
          <p:nvSpPr>
            <p:cNvPr id="46" name="矩形: 剪去对角 148"/>
            <p:cNvSpPr/>
            <p:nvPr>
              <p:custDataLst>
                <p:tags r:id="rId16"/>
              </p:custDataLst>
            </p:nvPr>
          </p:nvSpPr>
          <p:spPr>
            <a:xfrm>
              <a:off x="297406" y="2883547"/>
              <a:ext cx="11568114" cy="1577470"/>
            </a:xfrm>
            <a:prstGeom prst="snip2DiagRect">
              <a:avLst>
                <a:gd name="adj1" fmla="val 0"/>
                <a:gd name="adj2" fmla="val 12621"/>
              </a:avLst>
            </a:prstGeom>
            <a:gradFill>
              <a:gsLst>
                <a:gs pos="0">
                  <a:srgbClr val="43BBDD">
                    <a:alpha val="0"/>
                  </a:srgbClr>
                </a:gs>
                <a:gs pos="100000">
                  <a:srgbClr val="43BBDD">
                    <a:alpha val="15000"/>
                  </a:srgbClr>
                </a:gs>
              </a:gsLst>
              <a:lin ang="5400000" scaled="0"/>
            </a:gradFill>
            <a:ln w="6350">
              <a:solidFill>
                <a:srgbClr val="43BBDD">
                  <a:alpha val="55000"/>
                </a:srgbClr>
              </a:solidFill>
              <a:prstDash val="solid"/>
            </a:ln>
          </p:spPr>
          <p:style>
            <a:lnRef idx="2">
              <a:srgbClr val="6591ED">
                <a:shade val="50000"/>
              </a:srgbClr>
            </a:lnRef>
            <a:fillRef idx="1">
              <a:srgbClr val="6591ED"/>
            </a:fillRef>
            <a:effectRef idx="0">
              <a:srgbClr val="6591ED"/>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黑体" panose="02010609060101010101" charset="-122"/>
              </a:endParaRPr>
            </a:p>
          </p:txBody>
        </p:sp>
        <p:sp>
          <p:nvSpPr>
            <p:cNvPr id="53" name="任意多边形 35"/>
            <p:cNvSpPr/>
            <p:nvPr>
              <p:custDataLst>
                <p:tags r:id="rId17"/>
              </p:custDataLst>
            </p:nvPr>
          </p:nvSpPr>
          <p:spPr>
            <a:xfrm>
              <a:off x="11485949" y="4379388"/>
              <a:ext cx="385694" cy="81628"/>
            </a:xfrm>
            <a:custGeom>
              <a:avLst/>
              <a:gdLst/>
              <a:ahLst/>
              <a:cxnLst>
                <a:cxn ang="3">
                  <a:pos x="hc" y="t"/>
                </a:cxn>
                <a:cxn ang="cd2">
                  <a:pos x="l" y="vc"/>
                </a:cxn>
                <a:cxn ang="cd4">
                  <a:pos x="hc" y="b"/>
                </a:cxn>
                <a:cxn ang="0">
                  <a:pos x="r" y="vc"/>
                </a:cxn>
              </a:cxnLst>
              <a:rect l="l" t="t" r="r" b="b"/>
              <a:pathLst>
                <a:path w="1533" h="506">
                  <a:moveTo>
                    <a:pt x="506" y="0"/>
                  </a:moveTo>
                  <a:lnTo>
                    <a:pt x="1533" y="0"/>
                  </a:lnTo>
                  <a:lnTo>
                    <a:pt x="1533" y="437"/>
                  </a:lnTo>
                  <a:lnTo>
                    <a:pt x="1532" y="437"/>
                  </a:lnTo>
                  <a:lnTo>
                    <a:pt x="1532" y="506"/>
                  </a:lnTo>
                  <a:lnTo>
                    <a:pt x="506" y="506"/>
                  </a:lnTo>
                  <a:lnTo>
                    <a:pt x="506" y="506"/>
                  </a:lnTo>
                  <a:lnTo>
                    <a:pt x="0" y="506"/>
                  </a:lnTo>
                  <a:lnTo>
                    <a:pt x="506" y="0"/>
                  </a:lnTo>
                  <a:close/>
                </a:path>
              </a:pathLst>
            </a:custGeom>
            <a:solidFill>
              <a:srgbClr val="43BBDD"/>
            </a:solidFill>
            <a:ln>
              <a:noFill/>
            </a:ln>
          </p:spPr>
          <p:style>
            <a:lnRef idx="2">
              <a:srgbClr val="6591ED">
                <a:lumMod val="75000"/>
              </a:srgbClr>
            </a:lnRef>
            <a:fillRef idx="1">
              <a:srgbClr val="6591ED"/>
            </a:fillRef>
            <a:effectRef idx="0">
              <a:srgbClr val="FFFFFF"/>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54" name="任意多边形 48"/>
            <p:cNvSpPr/>
            <p:nvPr>
              <p:custDataLst>
                <p:tags r:id="rId18"/>
              </p:custDataLst>
            </p:nvPr>
          </p:nvSpPr>
          <p:spPr>
            <a:xfrm>
              <a:off x="297406" y="2874704"/>
              <a:ext cx="1457748" cy="450997"/>
            </a:xfrm>
            <a:custGeom>
              <a:avLst/>
              <a:gdLst>
                <a:gd name="connsiteX0" fmla="*/ 1360968 w 1360968"/>
                <a:gd name="connsiteY0" fmla="*/ 0 h 457200"/>
                <a:gd name="connsiteX1" fmla="*/ 0 w 1360968"/>
                <a:gd name="connsiteY1" fmla="*/ 0 h 457200"/>
                <a:gd name="connsiteX2" fmla="*/ 0 w 1360968"/>
                <a:gd name="connsiteY2" fmla="*/ 457200 h 457200"/>
              </a:gdLst>
              <a:ahLst/>
              <a:cxnLst>
                <a:cxn ang="0">
                  <a:pos x="connsiteX0" y="connsiteY0"/>
                </a:cxn>
                <a:cxn ang="0">
                  <a:pos x="connsiteX1" y="connsiteY1"/>
                </a:cxn>
                <a:cxn ang="0">
                  <a:pos x="connsiteX2" y="connsiteY2"/>
                </a:cxn>
              </a:cxnLst>
              <a:rect l="l" t="t" r="r" b="b"/>
              <a:pathLst>
                <a:path w="1360968" h="457200">
                  <a:moveTo>
                    <a:pt x="1360968" y="0"/>
                  </a:moveTo>
                  <a:lnTo>
                    <a:pt x="0" y="0"/>
                  </a:lnTo>
                  <a:lnTo>
                    <a:pt x="0" y="457200"/>
                  </a:lnTo>
                </a:path>
              </a:pathLst>
            </a:custGeom>
            <a:noFill/>
            <a:ln w="19050">
              <a:solidFill>
                <a:srgbClr val="43BBDD"/>
              </a:solidFill>
            </a:ln>
          </p:spPr>
          <p:style>
            <a:lnRef idx="2">
              <a:srgbClr val="6591ED">
                <a:shade val="50000"/>
              </a:srgbClr>
            </a:lnRef>
            <a:fillRef idx="1">
              <a:srgbClr val="6591ED"/>
            </a:fillRef>
            <a:effectRef idx="0">
              <a:srgbClr val="6591ED"/>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endParaRPr>
            </a:p>
          </p:txBody>
        </p:sp>
        <p:sp>
          <p:nvSpPr>
            <p:cNvPr id="55" name="等腰三角形 41"/>
            <p:cNvSpPr/>
            <p:nvPr>
              <p:custDataLst>
                <p:tags r:id="rId19"/>
              </p:custDataLst>
            </p:nvPr>
          </p:nvSpPr>
          <p:spPr>
            <a:xfrm rot="10800000" flipH="1">
              <a:off x="297406" y="2874704"/>
              <a:ext cx="285019" cy="178222"/>
            </a:xfrm>
            <a:prstGeom prst="triangle">
              <a:avLst>
                <a:gd name="adj" fmla="val 0"/>
              </a:avLst>
            </a:prstGeom>
            <a:solidFill>
              <a:srgbClr val="43BBDD"/>
            </a:solidFill>
            <a:ln>
              <a:noFill/>
            </a:ln>
          </p:spPr>
          <p:style>
            <a:lnRef idx="2">
              <a:srgbClr val="6591ED">
                <a:shade val="50000"/>
              </a:srgbClr>
            </a:lnRef>
            <a:fillRef idx="1">
              <a:srgbClr val="6591ED"/>
            </a:fillRef>
            <a:effectRef idx="0">
              <a:srgbClr val="6591ED"/>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endParaRPr>
            </a:p>
          </p:txBody>
        </p:sp>
        <p:cxnSp>
          <p:nvCxnSpPr>
            <p:cNvPr id="56" name="直接连接符 42"/>
            <p:cNvCxnSpPr/>
            <p:nvPr>
              <p:custDataLst>
                <p:tags r:id="rId20"/>
              </p:custDataLst>
            </p:nvPr>
          </p:nvCxnSpPr>
          <p:spPr>
            <a:xfrm>
              <a:off x="330738" y="3145438"/>
              <a:ext cx="0" cy="134007"/>
            </a:xfrm>
            <a:prstGeom prst="line">
              <a:avLst/>
            </a:prstGeom>
            <a:ln w="12700">
              <a:solidFill>
                <a:srgbClr val="43BBDD"/>
              </a:solidFill>
            </a:ln>
          </p:spPr>
          <p:style>
            <a:lnRef idx="1">
              <a:srgbClr val="6591ED"/>
            </a:lnRef>
            <a:fillRef idx="0">
              <a:srgbClr val="6591ED"/>
            </a:fillRef>
            <a:effectRef idx="0">
              <a:srgbClr val="6591ED"/>
            </a:effectRef>
            <a:fontRef idx="minor">
              <a:srgbClr val="000000"/>
            </a:fontRef>
          </p:style>
        </p:cxnSp>
        <p:sp>
          <p:nvSpPr>
            <p:cNvPr id="57" name="任意多边形: 形状 73"/>
            <p:cNvSpPr/>
            <p:nvPr>
              <p:custDataLst>
                <p:tags r:id="rId21"/>
              </p:custDataLst>
            </p:nvPr>
          </p:nvSpPr>
          <p:spPr>
            <a:xfrm>
              <a:off x="908259" y="2828447"/>
              <a:ext cx="424468" cy="43535"/>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rgbClr val="43BBDD"/>
            </a:solidFill>
            <a:ln>
              <a:noFill/>
            </a:ln>
          </p:spPr>
          <p:style>
            <a:lnRef idx="2">
              <a:srgbClr val="6591ED">
                <a:shade val="50000"/>
              </a:srgbClr>
            </a:lnRef>
            <a:fillRef idx="1">
              <a:srgbClr val="6591ED"/>
            </a:fillRef>
            <a:effectRef idx="0">
              <a:srgbClr val="6591ED"/>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endParaRPr>
            </a:p>
          </p:txBody>
        </p:sp>
        <p:cxnSp>
          <p:nvCxnSpPr>
            <p:cNvPr id="62" name="直接连接符 51"/>
            <p:cNvCxnSpPr/>
            <p:nvPr>
              <p:custDataLst>
                <p:tags r:id="rId22"/>
              </p:custDataLst>
            </p:nvPr>
          </p:nvCxnSpPr>
          <p:spPr>
            <a:xfrm>
              <a:off x="3157804" y="3180810"/>
              <a:ext cx="0" cy="980222"/>
            </a:xfrm>
            <a:prstGeom prst="line">
              <a:avLst/>
            </a:prstGeom>
            <a:ln w="12700">
              <a:gradFill flip="none" rotWithShape="1">
                <a:gsLst>
                  <a:gs pos="0">
                    <a:srgbClr val="43BBDD">
                      <a:alpha val="0"/>
                    </a:srgbClr>
                  </a:gs>
                  <a:gs pos="53000">
                    <a:srgbClr val="43BBDD">
                      <a:alpha val="100000"/>
                    </a:srgbClr>
                  </a:gs>
                  <a:gs pos="100000">
                    <a:srgbClr val="43BBDD">
                      <a:alpha val="0"/>
                    </a:srgbClr>
                  </a:gs>
                </a:gsLst>
                <a:lin ang="5400000" scaled="1"/>
                <a:tileRect/>
              </a:gradFill>
            </a:ln>
          </p:spPr>
          <p:style>
            <a:lnRef idx="1">
              <a:srgbClr val="6591ED"/>
            </a:lnRef>
            <a:fillRef idx="0">
              <a:srgbClr val="6591ED"/>
            </a:fillRef>
            <a:effectRef idx="0">
              <a:srgbClr val="6591ED"/>
            </a:effectRef>
            <a:fontRef idx="minor">
              <a:srgbClr val="000000"/>
            </a:fontRef>
          </p:style>
        </p:cxnSp>
      </p:grpSp>
      <p:grpSp>
        <p:nvGrpSpPr>
          <p:cNvPr id="79" name="组合 78">
            <a:extLst>
              <a:ext uri="{FF2B5EF4-FFF2-40B4-BE49-F238E27FC236}">
                <a16:creationId xmlns:a16="http://schemas.microsoft.com/office/drawing/2014/main" id="{A5633F5A-4F29-032D-CA92-015470035D0E}"/>
              </a:ext>
            </a:extLst>
          </p:cNvPr>
          <p:cNvGrpSpPr/>
          <p:nvPr/>
        </p:nvGrpSpPr>
        <p:grpSpPr>
          <a:xfrm>
            <a:off x="294005" y="4193445"/>
            <a:ext cx="11574780" cy="1919215"/>
            <a:chOff x="294005" y="4193445"/>
            <a:chExt cx="11574780" cy="1919215"/>
          </a:xfrm>
        </p:grpSpPr>
        <p:sp>
          <p:nvSpPr>
            <p:cNvPr id="47" name="矩形: 剪去对角 148"/>
            <p:cNvSpPr/>
            <p:nvPr>
              <p:custDataLst>
                <p:tags r:id="rId9"/>
              </p:custDataLst>
            </p:nvPr>
          </p:nvSpPr>
          <p:spPr>
            <a:xfrm>
              <a:off x="300355" y="4244172"/>
              <a:ext cx="11568430" cy="1868488"/>
            </a:xfrm>
            <a:prstGeom prst="snip2DiagRect">
              <a:avLst>
                <a:gd name="adj1" fmla="val 0"/>
                <a:gd name="adj2" fmla="val 12621"/>
              </a:avLst>
            </a:prstGeom>
            <a:gradFill>
              <a:gsLst>
                <a:gs pos="0">
                  <a:srgbClr val="89CC42">
                    <a:alpha val="0"/>
                  </a:srgbClr>
                </a:gs>
                <a:gs pos="100000">
                  <a:srgbClr val="89CC42">
                    <a:alpha val="15000"/>
                  </a:srgbClr>
                </a:gs>
              </a:gsLst>
              <a:lin ang="5400000" scaled="0"/>
            </a:gradFill>
            <a:ln w="6350">
              <a:solidFill>
                <a:srgbClr val="89CC42">
                  <a:alpha val="55000"/>
                </a:srgbClr>
              </a:solidFill>
              <a:prstDash val="solid"/>
            </a:ln>
          </p:spPr>
          <p:style>
            <a:lnRef idx="2">
              <a:srgbClr val="6591ED">
                <a:shade val="50000"/>
              </a:srgbClr>
            </a:lnRef>
            <a:fillRef idx="1">
              <a:srgbClr val="6591ED"/>
            </a:fillRef>
            <a:effectRef idx="0">
              <a:srgbClr val="6591ED"/>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黑体" panose="02010609060101010101" charset="-122"/>
              </a:endParaRPr>
            </a:p>
          </p:txBody>
        </p:sp>
        <p:cxnSp>
          <p:nvCxnSpPr>
            <p:cNvPr id="64" name="直接连接符 53"/>
            <p:cNvCxnSpPr/>
            <p:nvPr>
              <p:custDataLst>
                <p:tags r:id="rId10"/>
              </p:custDataLst>
            </p:nvPr>
          </p:nvCxnSpPr>
          <p:spPr>
            <a:xfrm>
              <a:off x="3157804" y="4581044"/>
              <a:ext cx="0" cy="1078244"/>
            </a:xfrm>
            <a:prstGeom prst="line">
              <a:avLst/>
            </a:prstGeom>
            <a:ln w="12700">
              <a:gradFill flip="none" rotWithShape="1">
                <a:gsLst>
                  <a:gs pos="0">
                    <a:srgbClr val="89CC42">
                      <a:alpha val="0"/>
                    </a:srgbClr>
                  </a:gs>
                  <a:gs pos="53000">
                    <a:srgbClr val="89CC42">
                      <a:alpha val="100000"/>
                    </a:srgbClr>
                  </a:gs>
                  <a:gs pos="100000">
                    <a:srgbClr val="89CC42">
                      <a:alpha val="0"/>
                    </a:srgbClr>
                  </a:gs>
                </a:gsLst>
                <a:lin ang="5400000" scaled="1"/>
                <a:tileRect/>
              </a:gradFill>
            </a:ln>
          </p:spPr>
          <p:style>
            <a:lnRef idx="1">
              <a:srgbClr val="6591ED"/>
            </a:lnRef>
            <a:fillRef idx="0">
              <a:srgbClr val="6591ED"/>
            </a:fillRef>
            <a:effectRef idx="0">
              <a:srgbClr val="6591ED"/>
            </a:effectRef>
            <a:fontRef idx="minor">
              <a:srgbClr val="000000"/>
            </a:fontRef>
          </p:style>
        </p:cxnSp>
        <p:sp>
          <p:nvSpPr>
            <p:cNvPr id="67" name="任意多边形 56"/>
            <p:cNvSpPr/>
            <p:nvPr>
              <p:custDataLst>
                <p:tags r:id="rId11"/>
              </p:custDataLst>
            </p:nvPr>
          </p:nvSpPr>
          <p:spPr>
            <a:xfrm>
              <a:off x="11482547" y="5899480"/>
              <a:ext cx="385694" cy="89791"/>
            </a:xfrm>
            <a:custGeom>
              <a:avLst/>
              <a:gdLst/>
              <a:ahLst/>
              <a:cxnLst>
                <a:cxn ang="3">
                  <a:pos x="hc" y="t"/>
                </a:cxn>
                <a:cxn ang="cd2">
                  <a:pos x="l" y="vc"/>
                </a:cxn>
                <a:cxn ang="cd4">
                  <a:pos x="hc" y="b"/>
                </a:cxn>
                <a:cxn ang="0">
                  <a:pos x="r" y="vc"/>
                </a:cxn>
              </a:cxnLst>
              <a:rect l="l" t="t" r="r" b="b"/>
              <a:pathLst>
                <a:path w="1533" h="506">
                  <a:moveTo>
                    <a:pt x="506" y="0"/>
                  </a:moveTo>
                  <a:lnTo>
                    <a:pt x="1533" y="0"/>
                  </a:lnTo>
                  <a:lnTo>
                    <a:pt x="1533" y="437"/>
                  </a:lnTo>
                  <a:lnTo>
                    <a:pt x="1532" y="437"/>
                  </a:lnTo>
                  <a:lnTo>
                    <a:pt x="1532" y="506"/>
                  </a:lnTo>
                  <a:lnTo>
                    <a:pt x="506" y="506"/>
                  </a:lnTo>
                  <a:lnTo>
                    <a:pt x="506" y="506"/>
                  </a:lnTo>
                  <a:lnTo>
                    <a:pt x="0" y="506"/>
                  </a:lnTo>
                  <a:lnTo>
                    <a:pt x="506" y="0"/>
                  </a:lnTo>
                  <a:close/>
                </a:path>
              </a:pathLst>
            </a:custGeom>
            <a:solidFill>
              <a:srgbClr val="89CC42"/>
            </a:solidFill>
            <a:ln>
              <a:noFill/>
            </a:ln>
          </p:spPr>
          <p:style>
            <a:lnRef idx="2">
              <a:srgbClr val="6591ED">
                <a:lumMod val="75000"/>
              </a:srgbClr>
            </a:lnRef>
            <a:fillRef idx="1">
              <a:srgbClr val="6591ED"/>
            </a:fillRef>
            <a:effectRef idx="0">
              <a:srgbClr val="FFFFFF"/>
            </a:effectRef>
            <a:fontRef idx="minor">
              <a:srgbClr val="FFFFFF"/>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68" name="任意多边形 48"/>
            <p:cNvSpPr/>
            <p:nvPr>
              <p:custDataLst>
                <p:tags r:id="rId12"/>
              </p:custDataLst>
            </p:nvPr>
          </p:nvSpPr>
          <p:spPr>
            <a:xfrm>
              <a:off x="294005" y="4244328"/>
              <a:ext cx="1457748" cy="496097"/>
            </a:xfrm>
            <a:custGeom>
              <a:avLst/>
              <a:gdLst>
                <a:gd name="connsiteX0" fmla="*/ 1360968 w 1360968"/>
                <a:gd name="connsiteY0" fmla="*/ 0 h 457200"/>
                <a:gd name="connsiteX1" fmla="*/ 0 w 1360968"/>
                <a:gd name="connsiteY1" fmla="*/ 0 h 457200"/>
                <a:gd name="connsiteX2" fmla="*/ 0 w 1360968"/>
                <a:gd name="connsiteY2" fmla="*/ 457200 h 457200"/>
              </a:gdLst>
              <a:ahLst/>
              <a:cxnLst>
                <a:cxn ang="0">
                  <a:pos x="connsiteX0" y="connsiteY0"/>
                </a:cxn>
                <a:cxn ang="0">
                  <a:pos x="connsiteX1" y="connsiteY1"/>
                </a:cxn>
                <a:cxn ang="0">
                  <a:pos x="connsiteX2" y="connsiteY2"/>
                </a:cxn>
              </a:cxnLst>
              <a:rect l="l" t="t" r="r" b="b"/>
              <a:pathLst>
                <a:path w="1360968" h="457200">
                  <a:moveTo>
                    <a:pt x="1360968" y="0"/>
                  </a:moveTo>
                  <a:lnTo>
                    <a:pt x="0" y="0"/>
                  </a:lnTo>
                  <a:lnTo>
                    <a:pt x="0" y="457200"/>
                  </a:lnTo>
                </a:path>
              </a:pathLst>
            </a:custGeom>
            <a:noFill/>
            <a:ln w="19050">
              <a:solidFill>
                <a:srgbClr val="89CC42"/>
              </a:solidFill>
            </a:ln>
          </p:spPr>
          <p:style>
            <a:lnRef idx="2">
              <a:srgbClr val="6591ED">
                <a:shade val="50000"/>
              </a:srgbClr>
            </a:lnRef>
            <a:fillRef idx="1">
              <a:srgbClr val="6591ED"/>
            </a:fillRef>
            <a:effectRef idx="0">
              <a:srgbClr val="6591ED"/>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endParaRPr>
            </a:p>
          </p:txBody>
        </p:sp>
        <p:sp>
          <p:nvSpPr>
            <p:cNvPr id="69" name="等腰三角形 58"/>
            <p:cNvSpPr/>
            <p:nvPr>
              <p:custDataLst>
                <p:tags r:id="rId13"/>
              </p:custDataLst>
            </p:nvPr>
          </p:nvSpPr>
          <p:spPr>
            <a:xfrm rot="10800000" flipH="1">
              <a:off x="294005" y="4244328"/>
              <a:ext cx="285019" cy="196044"/>
            </a:xfrm>
            <a:prstGeom prst="triangle">
              <a:avLst>
                <a:gd name="adj" fmla="val 0"/>
              </a:avLst>
            </a:prstGeom>
            <a:solidFill>
              <a:srgbClr val="89CC42"/>
            </a:solidFill>
            <a:ln>
              <a:noFill/>
            </a:ln>
          </p:spPr>
          <p:style>
            <a:lnRef idx="2">
              <a:srgbClr val="6591ED">
                <a:shade val="50000"/>
              </a:srgbClr>
            </a:lnRef>
            <a:fillRef idx="1">
              <a:srgbClr val="6591ED"/>
            </a:fillRef>
            <a:effectRef idx="0">
              <a:srgbClr val="6591ED"/>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endParaRPr>
            </a:p>
          </p:txBody>
        </p:sp>
        <p:cxnSp>
          <p:nvCxnSpPr>
            <p:cNvPr id="70" name="直接连接符 59"/>
            <p:cNvCxnSpPr/>
            <p:nvPr>
              <p:custDataLst>
                <p:tags r:id="rId14"/>
              </p:custDataLst>
            </p:nvPr>
          </p:nvCxnSpPr>
          <p:spPr>
            <a:xfrm>
              <a:off x="327337" y="4542135"/>
              <a:ext cx="0" cy="147408"/>
            </a:xfrm>
            <a:prstGeom prst="line">
              <a:avLst/>
            </a:prstGeom>
            <a:ln w="12700">
              <a:solidFill>
                <a:srgbClr val="89CC42"/>
              </a:solidFill>
            </a:ln>
          </p:spPr>
          <p:style>
            <a:lnRef idx="1">
              <a:srgbClr val="6591ED"/>
            </a:lnRef>
            <a:fillRef idx="0">
              <a:srgbClr val="6591ED"/>
            </a:fillRef>
            <a:effectRef idx="0">
              <a:srgbClr val="6591ED"/>
            </a:effectRef>
            <a:fontRef idx="minor">
              <a:srgbClr val="000000"/>
            </a:fontRef>
          </p:style>
        </p:cxnSp>
        <p:sp>
          <p:nvSpPr>
            <p:cNvPr id="71" name="任意多边形: 形状 73"/>
            <p:cNvSpPr/>
            <p:nvPr>
              <p:custDataLst>
                <p:tags r:id="rId15"/>
              </p:custDataLst>
            </p:nvPr>
          </p:nvSpPr>
          <p:spPr>
            <a:xfrm>
              <a:off x="904858" y="4193445"/>
              <a:ext cx="424468" cy="47889"/>
            </a:xfrm>
            <a:custGeom>
              <a:avLst/>
              <a:gdLst>
                <a:gd name="connsiteX0" fmla="*/ 149306 w 220641"/>
                <a:gd name="connsiteY0" fmla="*/ 0 h 40720"/>
                <a:gd name="connsiteX1" fmla="*/ 220641 w 220641"/>
                <a:gd name="connsiteY1" fmla="*/ 39541 h 40720"/>
                <a:gd name="connsiteX2" fmla="*/ 0 w 220641"/>
                <a:gd name="connsiteY2" fmla="*/ 40720 h 40720"/>
                <a:gd name="connsiteX3" fmla="*/ 22194 w 220641"/>
                <a:gd name="connsiteY3" fmla="*/ 680 h 40720"/>
                <a:gd name="connsiteX4" fmla="*/ 149306 w 220641"/>
                <a:gd name="connsiteY4" fmla="*/ 0 h 40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641" h="40720">
                  <a:moveTo>
                    <a:pt x="149306" y="0"/>
                  </a:moveTo>
                  <a:lnTo>
                    <a:pt x="220641" y="39541"/>
                  </a:lnTo>
                  <a:lnTo>
                    <a:pt x="0" y="40720"/>
                  </a:lnTo>
                  <a:lnTo>
                    <a:pt x="22194" y="680"/>
                  </a:lnTo>
                  <a:lnTo>
                    <a:pt x="149306" y="0"/>
                  </a:lnTo>
                  <a:close/>
                </a:path>
              </a:pathLst>
            </a:custGeom>
            <a:solidFill>
              <a:srgbClr val="89CC42"/>
            </a:solidFill>
            <a:ln>
              <a:noFill/>
            </a:ln>
          </p:spPr>
          <p:style>
            <a:lnRef idx="2">
              <a:srgbClr val="6591ED">
                <a:shade val="50000"/>
              </a:srgbClr>
            </a:lnRef>
            <a:fillRef idx="1">
              <a:srgbClr val="6591ED"/>
            </a:fillRef>
            <a:effectRef idx="0">
              <a:srgbClr val="6591ED"/>
            </a:effectRef>
            <a:fontRef idx="minor">
              <a:srgbClr val="FFFFFF"/>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endParaRPr>
            </a:p>
          </p:txBody>
        </p:sp>
      </p:grpSp>
      <p:sp>
        <p:nvSpPr>
          <p:cNvPr id="58" name="矩形 44"/>
          <p:cNvSpPr/>
          <p:nvPr>
            <p:custDataLst>
              <p:tags r:id="rId2"/>
            </p:custDataLst>
          </p:nvPr>
        </p:nvSpPr>
        <p:spPr>
          <a:xfrm>
            <a:off x="553856" y="1037383"/>
            <a:ext cx="2433889" cy="1577471"/>
          </a:xfrm>
          <a:prstGeom prst="rect">
            <a:avLst/>
          </a:prstGeom>
          <a:noFill/>
        </p:spPr>
        <p:txBody>
          <a:bodyPr wrap="square" lIns="0" tIns="0" rIns="0" bIns="0" rtlCol="0" anchor="ctr">
            <a:noAutofit/>
          </a:bodyPr>
          <a:lstStyle/>
          <a:p>
            <a:pPr marL="457200" marR="0" lvl="0" indent="-457200" algn="ctr" defTabSz="914400" rtl="0" eaLnBrk="1" fontAlgn="auto" latinLnBrk="0" hangingPunct="1">
              <a:lnSpc>
                <a:spcPct val="100000"/>
              </a:lnSpc>
              <a:spcBef>
                <a:spcPct val="0"/>
              </a:spcBef>
              <a:spcAft>
                <a:spcPct val="0"/>
              </a:spcAft>
              <a:buClrTx/>
              <a:buSzTx/>
              <a:buFont typeface="Wingdings" panose="05000000000000000000" pitchFamily="2" charset="2"/>
              <a:buChar char="u"/>
              <a:defRPr/>
            </a:pPr>
            <a:r>
              <a:rPr kumimoji="0" lang="zh-CN" altLang="en-US" sz="2400" b="1" u="none" strike="noStrike" kern="1200" cap="none" spc="0" normalizeH="0" baseline="0" noProof="0" dirty="0">
                <a:ln>
                  <a:noFill/>
                </a:ln>
                <a:solidFill>
                  <a:srgbClr val="1F54A0"/>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机器翻译</a:t>
            </a:r>
          </a:p>
        </p:txBody>
      </p:sp>
      <p:sp>
        <p:nvSpPr>
          <p:cNvPr id="59" name="矩形 46"/>
          <p:cNvSpPr/>
          <p:nvPr>
            <p:custDataLst>
              <p:tags r:id="rId3"/>
            </p:custDataLst>
          </p:nvPr>
        </p:nvSpPr>
        <p:spPr>
          <a:xfrm>
            <a:off x="3376840" y="1037383"/>
            <a:ext cx="8487997" cy="1577471"/>
          </a:xfrm>
          <a:prstGeom prst="rect">
            <a:avLst/>
          </a:prstGeom>
          <a:noFill/>
        </p:spPr>
        <p:txBody>
          <a:bodyPr wrap="square" lIns="0" tIns="0" rIns="0" bIns="0" rtlCol="0" anchor="ctr" anchorCtr="0">
            <a:noAutofit/>
          </a:bodyPr>
          <a:lstStyle/>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r>
              <a:rPr kumimoji="0" lang="zh-CN" altLang="en-US" sz="2000" b="1" u="none" strike="noStrike" kern="1200" cap="none" spc="0" normalizeH="0" baseline="0" dirty="0">
                <a:solidFill>
                  <a:srgbClr val="C00000"/>
                </a:solidFill>
                <a:latin typeface="Source Han Sans CN Bold" panose="020B0500000000000000" pitchFamily="34" charset="-128"/>
                <a:ea typeface="Source Han Sans CN Bold" panose="020B0500000000000000" pitchFamily="34" charset="-128"/>
                <a:cs typeface="Arial" panose="020B0604020202020204" pitchFamily="34" charset="0"/>
              </a:rPr>
              <a:t>机器翻译 </a:t>
            </a:r>
            <a:r>
              <a:rPr kumimoji="0" lang="zh-CN" altLang="en-US" sz="14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是将一种自然语言自动转换为另一种自然语言的任务</a:t>
            </a:r>
            <a:r>
              <a:rPr kumimoji="0" lang="zh-CN" altLang="en-US" sz="14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，是</a:t>
            </a:r>
            <a:r>
              <a:rPr kumimoji="0" lang="en-US" altLang="zh-CN" sz="14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NLP</a:t>
            </a:r>
            <a:r>
              <a:rPr kumimoji="0" lang="zh-CN" altLang="en-US" sz="14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领域的经典问题之一。</a:t>
            </a:r>
          </a:p>
        </p:txBody>
      </p:sp>
      <p:sp>
        <p:nvSpPr>
          <p:cNvPr id="61" name="矩形 48"/>
          <p:cNvSpPr/>
          <p:nvPr>
            <p:custDataLst>
              <p:tags r:id="rId4"/>
            </p:custDataLst>
          </p:nvPr>
        </p:nvSpPr>
        <p:spPr>
          <a:xfrm>
            <a:off x="3376840" y="2588269"/>
            <a:ext cx="8487996" cy="1577471"/>
          </a:xfrm>
          <a:prstGeom prst="rect">
            <a:avLst/>
          </a:prstGeom>
          <a:noFill/>
        </p:spPr>
        <p:txBody>
          <a:bodyPr wrap="square" lIns="0" tIns="0" rIns="0" bIns="0" rtlCol="0" anchor="ctr" anchorCtr="0">
            <a:noAutofit/>
          </a:bodyPr>
          <a:lstStyle/>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r>
              <a:rPr lang="zh-CN" altLang="en-US" sz="2000" b="1" dirty="0">
                <a:solidFill>
                  <a:srgbClr val="C00000"/>
                </a:solidFill>
                <a:latin typeface="Source Han Sans CN Bold" panose="020B0500000000000000" pitchFamily="34" charset="-128"/>
                <a:ea typeface="Source Han Sans CN Bold" panose="020B0500000000000000" pitchFamily="34" charset="-128"/>
                <a:cs typeface="Arial" panose="020B0604020202020204" pitchFamily="34" charset="0"/>
              </a:rPr>
              <a:t>对话系统 </a:t>
            </a:r>
            <a:r>
              <a:rPr kumimoji="0" lang="zh-CN" altLang="en-US" sz="14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旨在构建能够与人类进行自然交互的智能系统</a:t>
            </a:r>
            <a:r>
              <a:rPr kumimoji="0" lang="zh-CN" altLang="en-US" sz="14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，包括</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任务导向型对话系统</a:t>
            </a:r>
            <a:r>
              <a:rPr kumimoji="0" lang="zh-CN" altLang="en-US" sz="14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和</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开放域聊天机器人</a:t>
            </a:r>
            <a:r>
              <a:rPr kumimoji="0" lang="zh-CN" altLang="en-US" sz="14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a:t>
            </a:r>
          </a:p>
        </p:txBody>
      </p:sp>
      <p:sp>
        <p:nvSpPr>
          <p:cNvPr id="63" name="矩形 52"/>
          <p:cNvSpPr/>
          <p:nvPr>
            <p:custDataLst>
              <p:tags r:id="rId5"/>
            </p:custDataLst>
          </p:nvPr>
        </p:nvSpPr>
        <p:spPr>
          <a:xfrm>
            <a:off x="3376840" y="4350750"/>
            <a:ext cx="8132687" cy="1577473"/>
          </a:xfrm>
          <a:prstGeom prst="rect">
            <a:avLst/>
          </a:prstGeom>
          <a:noFill/>
        </p:spPr>
        <p:txBody>
          <a:bodyPr wrap="square" lIns="0" tIns="0" rIns="0" bIns="0" rtlCol="0" anchor="ctr" anchorCtr="0">
            <a:noAutofit/>
          </a:bodyPr>
          <a:lstStyle/>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r>
              <a:rPr lang="zh-CN" altLang="en-US" sz="2000" b="1" dirty="0">
                <a:solidFill>
                  <a:srgbClr val="C00000"/>
                </a:solidFill>
                <a:latin typeface="Source Han Sans CN Bold" panose="020B0500000000000000" pitchFamily="34" charset="-128"/>
                <a:ea typeface="Source Han Sans CN Bold" panose="020B0500000000000000" pitchFamily="34" charset="-128"/>
                <a:cs typeface="Arial" panose="020B0604020202020204" pitchFamily="34" charset="0"/>
              </a:rPr>
              <a:t>自动问答系统 </a:t>
            </a:r>
            <a:r>
              <a:rPr kumimoji="0" lang="zh-CN" altLang="en-US" sz="14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能够理解用户的自然语言问题并提供准确答案，根据知识来源可分为：</a:t>
            </a:r>
            <a:r>
              <a:rPr kumimoji="0" lang="zh-CN" altLang="en-US" sz="16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①</a:t>
            </a:r>
            <a:r>
              <a:rPr lang="zh-CN" altLang="en-US" sz="1600" b="1" u="sng" dirty="0">
                <a:solidFill>
                  <a:srgbClr val="000000">
                    <a:lumMod val="85000"/>
                    <a:lumOff val="15000"/>
                  </a:srgbClr>
                </a:solidFill>
                <a:latin typeface="Source Han Sans CN Bold" panose="020B0500000000000000" pitchFamily="34" charset="-128"/>
                <a:ea typeface="Source Han Sans CN Bold" panose="020B0500000000000000" pitchFamily="34" charset="-128"/>
                <a:cs typeface="微软雅黑" panose="020B0503020204020204" charset="-122"/>
              </a:rPr>
              <a:t> </a:t>
            </a:r>
            <a:r>
              <a:rPr kumimoji="0" lang="zh-CN" altLang="en-US" sz="14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基于文本的问答；</a:t>
            </a:r>
            <a:r>
              <a:rPr kumimoji="0" lang="zh-CN" altLang="en-US" sz="16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②</a:t>
            </a:r>
            <a:r>
              <a:rPr lang="zh-CN" altLang="en-US" sz="1600" b="1" u="sng" dirty="0">
                <a:solidFill>
                  <a:srgbClr val="000000">
                    <a:lumMod val="85000"/>
                    <a:lumOff val="15000"/>
                  </a:srgbClr>
                </a:solidFill>
                <a:latin typeface="Source Han Sans CN Bold" panose="020B0500000000000000" pitchFamily="34" charset="-128"/>
                <a:ea typeface="Source Han Sans CN Bold" panose="020B0500000000000000" pitchFamily="34" charset="-128"/>
                <a:cs typeface="微软雅黑" panose="020B0503020204020204" charset="-122"/>
              </a:rPr>
              <a:t> </a:t>
            </a:r>
            <a:r>
              <a:rPr kumimoji="0" lang="zh-CN" altLang="en-US" sz="16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 </a:t>
            </a:r>
            <a:r>
              <a:rPr kumimoji="0" lang="zh-CN" altLang="en-US" sz="14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基于知识库的问答</a:t>
            </a:r>
            <a:r>
              <a:rPr lang="zh-CN" altLang="en-US" sz="1400" b="1" u="sng" dirty="0">
                <a:solidFill>
                  <a:srgbClr val="000000">
                    <a:lumMod val="85000"/>
                    <a:lumOff val="15000"/>
                  </a:srgbClr>
                </a:solidFill>
                <a:latin typeface="Source Han Sans CN Bold" panose="020B0500000000000000" pitchFamily="34" charset="-128"/>
                <a:ea typeface="Source Han Sans CN Bold" panose="020B0500000000000000" pitchFamily="34" charset="-128"/>
                <a:cs typeface="微软雅黑" panose="020B0503020204020204" charset="-122"/>
              </a:rPr>
              <a:t>；</a:t>
            </a:r>
            <a:r>
              <a:rPr kumimoji="0" lang="zh-CN" altLang="en-US" sz="16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③</a:t>
            </a:r>
            <a:r>
              <a:rPr lang="zh-CN" altLang="en-US" sz="1600" b="1" u="sng" dirty="0">
                <a:solidFill>
                  <a:srgbClr val="000000">
                    <a:lumMod val="85000"/>
                    <a:lumOff val="15000"/>
                  </a:srgbClr>
                </a:solidFill>
                <a:latin typeface="Source Han Sans CN Bold" panose="020B0500000000000000" pitchFamily="34" charset="-128"/>
                <a:ea typeface="Source Han Sans CN Bold" panose="020B0500000000000000" pitchFamily="34" charset="-128"/>
                <a:cs typeface="微软雅黑" panose="020B0503020204020204" charset="-122"/>
              </a:rPr>
              <a:t> </a:t>
            </a:r>
            <a:r>
              <a:rPr kumimoji="0" lang="zh-CN" altLang="en-US" sz="1400" b="1" u="sng"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 基于知识图谱的问答</a:t>
            </a:r>
            <a:r>
              <a:rPr kumimoji="0" lang="zh-CN" altLang="en-US" sz="14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a:t>
            </a:r>
            <a:endParaRPr kumimoji="0" lang="en-US" altLang="zh-CN" sz="14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Ø"/>
              <a:defRPr/>
            </a:pPr>
            <a:r>
              <a:rPr lang="zh-CN" altLang="en-US" sz="2000" b="1" dirty="0">
                <a:solidFill>
                  <a:srgbClr val="C00000"/>
                </a:solidFill>
                <a:latin typeface="Source Han Sans CN Bold" panose="020B0500000000000000" pitchFamily="34" charset="-128"/>
                <a:ea typeface="Source Han Sans CN Bold" panose="020B0500000000000000" pitchFamily="34" charset="-128"/>
                <a:cs typeface="Arial" panose="020B0604020202020204" pitchFamily="34" charset="0"/>
              </a:rPr>
              <a:t>知识图谱应用 </a:t>
            </a:r>
            <a:r>
              <a:rPr kumimoji="0" lang="zh-CN" altLang="en-US" sz="14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则利用结构化的知识表示来增强问答系统的准确性和可解释性，支持复杂的多跳推理和知识密集型问答任务。</a:t>
            </a:r>
          </a:p>
        </p:txBody>
      </p:sp>
      <p:sp>
        <p:nvSpPr>
          <p:cNvPr id="65" name="矩形 54"/>
          <p:cNvSpPr/>
          <p:nvPr>
            <p:custDataLst>
              <p:tags r:id="rId6"/>
            </p:custDataLst>
          </p:nvPr>
        </p:nvSpPr>
        <p:spPr>
          <a:xfrm>
            <a:off x="553856" y="2588269"/>
            <a:ext cx="2433889" cy="1577471"/>
          </a:xfrm>
          <a:prstGeom prst="rect">
            <a:avLst/>
          </a:prstGeom>
          <a:noFill/>
        </p:spPr>
        <p:txBody>
          <a:bodyPr wrap="square" lIns="0" tIns="0" rIns="0" bIns="0" rtlCol="0" anchor="ctr">
            <a:noAutofit/>
          </a:bodyPr>
          <a:lstStyle/>
          <a:p>
            <a:pPr marL="457200" marR="0" lvl="0" indent="-457200" algn="ctr" defTabSz="914400" rtl="0" eaLnBrk="1" fontAlgn="auto" latinLnBrk="0" hangingPunct="1">
              <a:lnSpc>
                <a:spcPct val="100000"/>
              </a:lnSpc>
              <a:spcBef>
                <a:spcPct val="0"/>
              </a:spcBef>
              <a:spcAft>
                <a:spcPct val="0"/>
              </a:spcAft>
              <a:buClrTx/>
              <a:buSzTx/>
              <a:buFont typeface="Wingdings" panose="05000000000000000000" pitchFamily="2" charset="2"/>
              <a:buChar char="u"/>
              <a:defRPr/>
            </a:pPr>
            <a:r>
              <a:rPr kumimoji="0" lang="zh-CN" altLang="en-US" sz="2400" b="1" u="none" strike="noStrike" kern="1200" cap="none" spc="0" normalizeH="0" baseline="0" noProof="0" dirty="0">
                <a:ln>
                  <a:noFill/>
                </a:ln>
                <a:solidFill>
                  <a:schemeClr val="accent5">
                    <a:lumMod val="75000"/>
                  </a:scheme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对话系统与聊天机器人</a:t>
            </a:r>
          </a:p>
        </p:txBody>
      </p:sp>
      <p:sp>
        <p:nvSpPr>
          <p:cNvPr id="66" name="矩形 55"/>
          <p:cNvSpPr/>
          <p:nvPr>
            <p:custDataLst>
              <p:tags r:id="rId7"/>
            </p:custDataLst>
          </p:nvPr>
        </p:nvSpPr>
        <p:spPr>
          <a:xfrm>
            <a:off x="553856" y="4350070"/>
            <a:ext cx="2433889" cy="1578832"/>
          </a:xfrm>
          <a:prstGeom prst="rect">
            <a:avLst/>
          </a:prstGeom>
          <a:noFill/>
        </p:spPr>
        <p:txBody>
          <a:bodyPr wrap="square" lIns="0" tIns="0" rIns="0" bIns="0" rtlCol="0" anchor="ctr">
            <a:noAutofit/>
          </a:bodyPr>
          <a:lstStyle/>
          <a:p>
            <a:pPr marL="457200" marR="0" lvl="0" indent="-457200" algn="ctr" defTabSz="914400" rtl="0" eaLnBrk="1" fontAlgn="auto" latinLnBrk="0" hangingPunct="1">
              <a:lnSpc>
                <a:spcPct val="100000"/>
              </a:lnSpc>
              <a:spcBef>
                <a:spcPct val="0"/>
              </a:spcBef>
              <a:spcAft>
                <a:spcPct val="0"/>
              </a:spcAft>
              <a:buClrTx/>
              <a:buSzTx/>
              <a:buFont typeface="Wingdings" panose="05000000000000000000" pitchFamily="2" charset="2"/>
              <a:buChar char="u"/>
              <a:defRPr/>
            </a:pPr>
            <a:r>
              <a:rPr kumimoji="0" lang="zh-CN" altLang="en-US" sz="2400" b="1" u="none" strike="noStrike" kern="1200" cap="none" spc="0" normalizeH="0" baseline="0" noProof="0" dirty="0">
                <a:ln>
                  <a:noFill/>
                </a:ln>
                <a:solidFill>
                  <a:schemeClr val="accent6">
                    <a:lumMod val="75000"/>
                  </a:scheme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自动问答</a:t>
            </a:r>
            <a:r>
              <a:rPr lang="zh-CN" altLang="en-US" sz="2400" b="1" dirty="0">
                <a:solidFill>
                  <a:schemeClr val="accent6">
                    <a:lumMod val="75000"/>
                  </a:schemeClr>
                </a:solidFill>
                <a:latin typeface="Source Han Sans CN Bold" panose="020B0500000000000000" pitchFamily="34" charset="-128"/>
                <a:ea typeface="Source Han Sans CN Bold" panose="020B0500000000000000" pitchFamily="34" charset="-128"/>
                <a:cs typeface="微软雅黑" panose="020B0503020204020204" charset="-122"/>
              </a:rPr>
              <a:t>以及</a:t>
            </a:r>
            <a:r>
              <a:rPr kumimoji="0" lang="zh-CN" altLang="en-US" sz="2400" b="1" u="none" strike="noStrike" kern="1200" cap="none" spc="0" normalizeH="0" baseline="0" noProof="0" dirty="0">
                <a:ln>
                  <a:noFill/>
                </a:ln>
                <a:solidFill>
                  <a:schemeClr val="accent6">
                    <a:lumMod val="75000"/>
                  </a:scheme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知识图谱应用</a:t>
            </a:r>
          </a:p>
        </p:txBody>
      </p:sp>
      <p:sp>
        <p:nvSpPr>
          <p:cNvPr id="72" name="标题 6"/>
          <p:cNvSpPr>
            <a:spLocks noGrp="1"/>
          </p:cNvSpPr>
          <p:nvPr>
            <p:custDataLst>
              <p:tags r:id="rId8"/>
            </p:custDataLst>
          </p:nvPr>
        </p:nvSpPr>
        <p:spPr>
          <a:xfrm>
            <a:off x="1117092" y="-781727"/>
            <a:ext cx="5885180" cy="49911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marL="0" marR="0" lvl="0" indent="0" algn="l" defTabSz="914400" rtl="0" eaLnBrk="1" fontAlgn="auto" latinLnBrk="0" hangingPunct="1">
              <a:lnSpc>
                <a:spcPct val="111000"/>
              </a:lnSpc>
              <a:spcBef>
                <a:spcPct val="0"/>
              </a:spcBef>
              <a:spcAft>
                <a:spcPct val="0"/>
              </a:spcAft>
              <a:buClrTx/>
              <a:buSzTx/>
              <a:buFontTx/>
              <a:buNone/>
              <a:defRPr/>
            </a:pPr>
            <a:endParaRPr kumimoji="0" lang="zh-CN" altLang="en-US" sz="2400" b="1" u="none" strike="noStrike" kern="1200" cap="none" spc="0" normalizeH="0" baseline="0" noProof="0" dirty="0">
              <a:ln w="10160">
                <a:noFill/>
                <a:prstDash val="solid"/>
              </a:ln>
              <a:solidFill>
                <a:srgbClr val="FFFFFF"/>
              </a:solidFill>
              <a:effectLst>
                <a:outerShdw blurRad="38100" dist="22860" dir="5400000" algn="tl" rotWithShape="0">
                  <a:srgbClr val="000000">
                    <a:alpha val="30000"/>
                  </a:srgbClr>
                </a:outerShdw>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p:txBody>
      </p:sp>
      <p:sp>
        <p:nvSpPr>
          <p:cNvPr id="2" name="矩形 1">
            <a:extLst>
              <a:ext uri="{FF2B5EF4-FFF2-40B4-BE49-F238E27FC236}">
                <a16:creationId xmlns:a16="http://schemas.microsoft.com/office/drawing/2014/main" id="{7E56504C-281E-6B6F-8D2C-6C09E3A7818F}"/>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FAB691D-E425-657D-2FCF-33AC72DB64BF}"/>
              </a:ext>
            </a:extLst>
          </p:cNvPr>
          <p:cNvSpPr txBox="1"/>
          <p:nvPr/>
        </p:nvSpPr>
        <p:spPr>
          <a:xfrm>
            <a:off x="393979" y="85665"/>
            <a:ext cx="3416320"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语言生成与交互任务</a:t>
            </a:r>
          </a:p>
        </p:txBody>
      </p:sp>
      <p:grpSp>
        <p:nvGrpSpPr>
          <p:cNvPr id="4" name="组合 3">
            <a:extLst>
              <a:ext uri="{FF2B5EF4-FFF2-40B4-BE49-F238E27FC236}">
                <a16:creationId xmlns:a16="http://schemas.microsoft.com/office/drawing/2014/main" id="{7465028E-C75C-E729-4951-02AC70F930E5}"/>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5" name="任意多边形: 形状 6">
              <a:extLst>
                <a:ext uri="{FF2B5EF4-FFF2-40B4-BE49-F238E27FC236}">
                  <a16:creationId xmlns:a16="http://schemas.microsoft.com/office/drawing/2014/main" id="{FF7F2A30-EAE5-8C31-D013-5528D4805BC0}"/>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6" name="任意多边形: 形状 7">
              <a:extLst>
                <a:ext uri="{FF2B5EF4-FFF2-40B4-BE49-F238E27FC236}">
                  <a16:creationId xmlns:a16="http://schemas.microsoft.com/office/drawing/2014/main" id="{39C5FC15-9617-0020-263A-45E658C87548}"/>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7" name="任意多边形: 形状 8">
              <a:extLst>
                <a:ext uri="{FF2B5EF4-FFF2-40B4-BE49-F238E27FC236}">
                  <a16:creationId xmlns:a16="http://schemas.microsoft.com/office/drawing/2014/main" id="{ABFCAE79-35D4-B9FB-65E2-48EA725333B1}"/>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8" name="任意多边形: 形状 9">
              <a:extLst>
                <a:ext uri="{FF2B5EF4-FFF2-40B4-BE49-F238E27FC236}">
                  <a16:creationId xmlns:a16="http://schemas.microsoft.com/office/drawing/2014/main" id="{FD286ED4-90A4-A383-A2C8-B39093FA5C19}"/>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9" name="任意多边形: 形状 10">
              <a:extLst>
                <a:ext uri="{FF2B5EF4-FFF2-40B4-BE49-F238E27FC236}">
                  <a16:creationId xmlns:a16="http://schemas.microsoft.com/office/drawing/2014/main" id="{42099F21-77BE-F46D-8D85-65E1DB851820}"/>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0" name="任意多边形: 形状 11">
              <a:extLst>
                <a:ext uri="{FF2B5EF4-FFF2-40B4-BE49-F238E27FC236}">
                  <a16:creationId xmlns:a16="http://schemas.microsoft.com/office/drawing/2014/main" id="{EC6DAC5A-5DE7-84C3-9187-5E0509B44A69}"/>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1" name="任意多边形: 形状 12">
              <a:extLst>
                <a:ext uri="{FF2B5EF4-FFF2-40B4-BE49-F238E27FC236}">
                  <a16:creationId xmlns:a16="http://schemas.microsoft.com/office/drawing/2014/main" id="{8E576D60-23E8-77F8-9006-B08D17B0D5B0}"/>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2" name="任意多边形: 形状 13">
              <a:extLst>
                <a:ext uri="{FF2B5EF4-FFF2-40B4-BE49-F238E27FC236}">
                  <a16:creationId xmlns:a16="http://schemas.microsoft.com/office/drawing/2014/main" id="{FCF14FF4-176F-C57E-F3E7-3022C0822719}"/>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3" name="任意多边形: 形状 14">
              <a:extLst>
                <a:ext uri="{FF2B5EF4-FFF2-40B4-BE49-F238E27FC236}">
                  <a16:creationId xmlns:a16="http://schemas.microsoft.com/office/drawing/2014/main" id="{EDB671D5-D432-A430-BB60-03B2D4E48A52}"/>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4" name="任意多边形: 形状 15">
              <a:extLst>
                <a:ext uri="{FF2B5EF4-FFF2-40B4-BE49-F238E27FC236}">
                  <a16:creationId xmlns:a16="http://schemas.microsoft.com/office/drawing/2014/main" id="{5B517038-8CD7-8877-20B0-EB4F269452B3}"/>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5" name="任意多边形: 形状 16">
              <a:extLst>
                <a:ext uri="{FF2B5EF4-FFF2-40B4-BE49-F238E27FC236}">
                  <a16:creationId xmlns:a16="http://schemas.microsoft.com/office/drawing/2014/main" id="{3AC4C8AD-C1D2-9F87-248F-432D4FC7FD11}"/>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16" name="任意多边形: 形状 17">
              <a:extLst>
                <a:ext uri="{FF2B5EF4-FFF2-40B4-BE49-F238E27FC236}">
                  <a16:creationId xmlns:a16="http://schemas.microsoft.com/office/drawing/2014/main" id="{BDC9C9DB-A0EB-0993-DFEE-4359A4FFA15A}"/>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17" name="任意多边形: 形状 18">
              <a:extLst>
                <a:ext uri="{FF2B5EF4-FFF2-40B4-BE49-F238E27FC236}">
                  <a16:creationId xmlns:a16="http://schemas.microsoft.com/office/drawing/2014/main" id="{7246090E-9932-B9CD-50C9-3F6947251E60}"/>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18" name="任意多边形: 形状 19">
              <a:extLst>
                <a:ext uri="{FF2B5EF4-FFF2-40B4-BE49-F238E27FC236}">
                  <a16:creationId xmlns:a16="http://schemas.microsoft.com/office/drawing/2014/main" id="{BC4F552D-CBB7-1F17-67E4-E314A8747AB6}"/>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19" name="任意多边形: 形状 20">
              <a:extLst>
                <a:ext uri="{FF2B5EF4-FFF2-40B4-BE49-F238E27FC236}">
                  <a16:creationId xmlns:a16="http://schemas.microsoft.com/office/drawing/2014/main" id="{F446B3ED-25C0-9ACC-BC35-D86CCFBD528B}"/>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0" name="任意多边形: 形状 21">
              <a:extLst>
                <a:ext uri="{FF2B5EF4-FFF2-40B4-BE49-F238E27FC236}">
                  <a16:creationId xmlns:a16="http://schemas.microsoft.com/office/drawing/2014/main" id="{2CA87252-13FD-F588-88DC-F7E944B913C3}"/>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1" name="任意多边形: 形状 22">
              <a:extLst>
                <a:ext uri="{FF2B5EF4-FFF2-40B4-BE49-F238E27FC236}">
                  <a16:creationId xmlns:a16="http://schemas.microsoft.com/office/drawing/2014/main" id="{BE939CA0-AEBF-A041-54B5-A60116AB9A52}"/>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2" name="任意多边形: 形状 23">
              <a:extLst>
                <a:ext uri="{FF2B5EF4-FFF2-40B4-BE49-F238E27FC236}">
                  <a16:creationId xmlns:a16="http://schemas.microsoft.com/office/drawing/2014/main" id="{5D0FACED-15BA-7190-E414-831DA03FA147}"/>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23" name="任意多边形: 形状 24">
              <a:extLst>
                <a:ext uri="{FF2B5EF4-FFF2-40B4-BE49-F238E27FC236}">
                  <a16:creationId xmlns:a16="http://schemas.microsoft.com/office/drawing/2014/main" id="{59337D6E-E27B-E554-5B77-06E76CD42BFA}"/>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24" name="任意多边形: 形状 25">
              <a:extLst>
                <a:ext uri="{FF2B5EF4-FFF2-40B4-BE49-F238E27FC236}">
                  <a16:creationId xmlns:a16="http://schemas.microsoft.com/office/drawing/2014/main" id="{9FA6DF64-15DA-20CF-EB7C-CD775C3A887F}"/>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25" name="任意多边形: 形状 26">
              <a:extLst>
                <a:ext uri="{FF2B5EF4-FFF2-40B4-BE49-F238E27FC236}">
                  <a16:creationId xmlns:a16="http://schemas.microsoft.com/office/drawing/2014/main" id="{A071E597-CFF5-F004-EAB8-B00B0C248A45}"/>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26" name="任意多边形: 形状 27">
              <a:extLst>
                <a:ext uri="{FF2B5EF4-FFF2-40B4-BE49-F238E27FC236}">
                  <a16:creationId xmlns:a16="http://schemas.microsoft.com/office/drawing/2014/main" id="{F84CB435-8558-4E93-FD94-3B63663087C2}"/>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27" name="任意多边形: 形状 28">
              <a:extLst>
                <a:ext uri="{FF2B5EF4-FFF2-40B4-BE49-F238E27FC236}">
                  <a16:creationId xmlns:a16="http://schemas.microsoft.com/office/drawing/2014/main" id="{27FD9460-7D5D-864E-0722-396ADE59F420}"/>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28" name="任意多边形: 形状 29">
              <a:extLst>
                <a:ext uri="{FF2B5EF4-FFF2-40B4-BE49-F238E27FC236}">
                  <a16:creationId xmlns:a16="http://schemas.microsoft.com/office/drawing/2014/main" id="{4F299B76-8DEF-932A-70AF-538D492B0F2D}"/>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29" name="任意多边形: 形状 30">
              <a:extLst>
                <a:ext uri="{FF2B5EF4-FFF2-40B4-BE49-F238E27FC236}">
                  <a16:creationId xmlns:a16="http://schemas.microsoft.com/office/drawing/2014/main" id="{9730988F-8A84-1C2D-DE29-DB074FADBED0}"/>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30" name="任意多边形: 形状 31">
              <a:extLst>
                <a:ext uri="{FF2B5EF4-FFF2-40B4-BE49-F238E27FC236}">
                  <a16:creationId xmlns:a16="http://schemas.microsoft.com/office/drawing/2014/main" id="{6BE57BC1-5850-B36E-6F4A-55B9E94DBA2C}"/>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31" name="任意多边形: 形状 32">
              <a:extLst>
                <a:ext uri="{FF2B5EF4-FFF2-40B4-BE49-F238E27FC236}">
                  <a16:creationId xmlns:a16="http://schemas.microsoft.com/office/drawing/2014/main" id="{87757475-13D5-A9EF-2194-3069BEBBC6B2}"/>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32" name="任意多边形: 形状 33">
              <a:extLst>
                <a:ext uri="{FF2B5EF4-FFF2-40B4-BE49-F238E27FC236}">
                  <a16:creationId xmlns:a16="http://schemas.microsoft.com/office/drawing/2014/main" id="{E693B643-F6E5-349B-266B-954E3A374AE2}"/>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33" name="任意多边形: 形状 34">
              <a:extLst>
                <a:ext uri="{FF2B5EF4-FFF2-40B4-BE49-F238E27FC236}">
                  <a16:creationId xmlns:a16="http://schemas.microsoft.com/office/drawing/2014/main" id="{7B4DDA83-0BC4-C02E-62C6-42A65504EF5E}"/>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34" name="任意多边形: 形状 35">
              <a:extLst>
                <a:ext uri="{FF2B5EF4-FFF2-40B4-BE49-F238E27FC236}">
                  <a16:creationId xmlns:a16="http://schemas.microsoft.com/office/drawing/2014/main" id="{D185A12D-847C-C16E-F41C-EA75F86A0046}"/>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35" name="组合 34">
            <a:extLst>
              <a:ext uri="{FF2B5EF4-FFF2-40B4-BE49-F238E27FC236}">
                <a16:creationId xmlns:a16="http://schemas.microsoft.com/office/drawing/2014/main" id="{1058D84D-4D6A-D8BF-4FC7-D28CD941FA0A}"/>
              </a:ext>
            </a:extLst>
          </p:cNvPr>
          <p:cNvGrpSpPr/>
          <p:nvPr/>
        </p:nvGrpSpPr>
        <p:grpSpPr>
          <a:xfrm>
            <a:off x="4092952" y="44259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36" name="平行四边形 35">
              <a:extLst>
                <a:ext uri="{FF2B5EF4-FFF2-40B4-BE49-F238E27FC236}">
                  <a16:creationId xmlns:a16="http://schemas.microsoft.com/office/drawing/2014/main" id="{4BCCFA21-FE25-B9B6-2D78-2B9A0292D57C}"/>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36F01317-CBB2-1431-D3D8-35B189DF0F33}"/>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58519E28-5C6E-7D8E-42CD-36CA8EDCDF78}"/>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F19691C1-D7CA-C935-4C26-529B32160AC5}"/>
              </a:ext>
            </a:extLst>
          </p:cNvPr>
          <p:cNvGrpSpPr/>
          <p:nvPr/>
        </p:nvGrpSpPr>
        <p:grpSpPr>
          <a:xfrm>
            <a:off x="3322219" y="450894"/>
            <a:ext cx="770733" cy="79448"/>
            <a:chOff x="3986211" y="341636"/>
            <a:chExt cx="770733" cy="79448"/>
          </a:xfrm>
        </p:grpSpPr>
        <p:cxnSp>
          <p:nvCxnSpPr>
            <p:cNvPr id="40" name="直接连接符 41">
              <a:extLst>
                <a:ext uri="{FF2B5EF4-FFF2-40B4-BE49-F238E27FC236}">
                  <a16:creationId xmlns:a16="http://schemas.microsoft.com/office/drawing/2014/main" id="{C891F683-3612-6D0F-742D-7DEBE9F9FC77}"/>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2">
              <a:extLst>
                <a:ext uri="{FF2B5EF4-FFF2-40B4-BE49-F238E27FC236}">
                  <a16:creationId xmlns:a16="http://schemas.microsoft.com/office/drawing/2014/main" id="{A3D7A6FD-534E-4B31-F5F8-D7FE842F5056}"/>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2" name="直接连接符 43">
              <a:extLst>
                <a:ext uri="{FF2B5EF4-FFF2-40B4-BE49-F238E27FC236}">
                  <a16:creationId xmlns:a16="http://schemas.microsoft.com/office/drawing/2014/main" id="{5A66EB50-C4B9-19E7-4CFC-9996F22882F5}"/>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4">
              <a:extLst>
                <a:ext uri="{FF2B5EF4-FFF2-40B4-BE49-F238E27FC236}">
                  <a16:creationId xmlns:a16="http://schemas.microsoft.com/office/drawing/2014/main" id="{AFCB172F-DD9D-B25B-E4A6-60703CF7E95A}"/>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44" name="直接连接符 45">
            <a:extLst>
              <a:ext uri="{FF2B5EF4-FFF2-40B4-BE49-F238E27FC236}">
                <a16:creationId xmlns:a16="http://schemas.microsoft.com/office/drawing/2014/main" id="{5E54C942-0130-B173-7424-8B331901BF0F}"/>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73" name="图片 72">
            <a:extLst>
              <a:ext uri="{FF2B5EF4-FFF2-40B4-BE49-F238E27FC236}">
                <a16:creationId xmlns:a16="http://schemas.microsoft.com/office/drawing/2014/main" id="{ABEAC412-8A29-5296-C052-F8FFBEDD627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74" name="图片 73">
            <a:extLst>
              <a:ext uri="{FF2B5EF4-FFF2-40B4-BE49-F238E27FC236}">
                <a16:creationId xmlns:a16="http://schemas.microsoft.com/office/drawing/2014/main" id="{6104FCDF-B6AF-BC91-7931-1BCC17C9732D}"/>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66F8E-AF1E-0135-DFEE-9F8268B473F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F450E4CE-A927-AAB7-3505-DBA8AFFD200B}"/>
              </a:ext>
            </a:extLst>
          </p:cNvPr>
          <p:cNvSpPr txBox="1"/>
          <p:nvPr/>
        </p:nvSpPr>
        <p:spPr>
          <a:xfrm>
            <a:off x="988483" y="2305528"/>
            <a:ext cx="10215034" cy="2123658"/>
          </a:xfrm>
          <a:prstGeom prst="rect">
            <a:avLst/>
          </a:prstGeom>
          <a:noFill/>
        </p:spPr>
        <p:txBody>
          <a:bodyPr wrap="square">
            <a:spAutoFit/>
          </a:bodyPr>
          <a:lstStyle/>
          <a:p>
            <a:r>
              <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1.4</a:t>
            </a:r>
          </a:p>
          <a:p>
            <a:r>
              <a:rPr lang="zh-CN" altLang="en-US"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文本表示技术</a:t>
            </a:r>
          </a:p>
        </p:txBody>
      </p:sp>
      <p:pic>
        <p:nvPicPr>
          <p:cNvPr id="2" name="图片 1">
            <a:extLst>
              <a:ext uri="{FF2B5EF4-FFF2-40B4-BE49-F238E27FC236}">
                <a16:creationId xmlns:a16="http://schemas.microsoft.com/office/drawing/2014/main" id="{EA88F0F8-E9C2-F687-DD34-38DBBC124279}"/>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542011" y="412797"/>
            <a:ext cx="1297864" cy="393313"/>
          </a:xfrm>
          <a:prstGeom prst="rect">
            <a:avLst/>
          </a:prstGeom>
        </p:spPr>
      </p:pic>
      <p:pic>
        <p:nvPicPr>
          <p:cNvPr id="3" name="图片 2" descr="卡通画&#10;&#10;AI 生成的内容可能不正确。">
            <a:extLst>
              <a:ext uri="{FF2B5EF4-FFF2-40B4-BE49-F238E27FC236}">
                <a16:creationId xmlns:a16="http://schemas.microsoft.com/office/drawing/2014/main" id="{8F524196-3020-EE53-0D06-380DB065452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7350" y="420659"/>
            <a:ext cx="2289801" cy="325198"/>
          </a:xfrm>
          <a:prstGeom prst="rect">
            <a:avLst/>
          </a:prstGeom>
        </p:spPr>
      </p:pic>
    </p:spTree>
    <p:extLst>
      <p:ext uri="{BB962C8B-B14F-4D97-AF65-F5344CB8AC3E}">
        <p14:creationId xmlns:p14="http://schemas.microsoft.com/office/powerpoint/2010/main" val="3146196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61" name="圆角矩形 60">
            <a:extLst>
              <a:ext uri="{FF2B5EF4-FFF2-40B4-BE49-F238E27FC236}">
                <a16:creationId xmlns:a16="http://schemas.microsoft.com/office/drawing/2014/main" id="{4C2A5D09-0B02-E3F1-3A7E-1F0BE6124C80}"/>
              </a:ext>
            </a:extLst>
          </p:cNvPr>
          <p:cNvSpPr/>
          <p:nvPr/>
        </p:nvSpPr>
        <p:spPr>
          <a:xfrm>
            <a:off x="805230" y="1038054"/>
            <a:ext cx="4697498" cy="1414350"/>
          </a:xfrm>
          <a:prstGeom prst="roundRect">
            <a:avLst/>
          </a:prstGeom>
          <a:gradFill>
            <a:gsLst>
              <a:gs pos="0">
                <a:srgbClr val="20549F">
                  <a:alpha val="7000"/>
                </a:srgbClr>
              </a:gs>
              <a:gs pos="100000">
                <a:srgbClr val="023B73">
                  <a:alpha val="4225"/>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a:extLst>
              <a:ext uri="{FF2B5EF4-FFF2-40B4-BE49-F238E27FC236}">
                <a16:creationId xmlns:a16="http://schemas.microsoft.com/office/drawing/2014/main" id="{A82675EA-8C93-8DDE-58D8-169B76BFDCDE}"/>
              </a:ext>
            </a:extLst>
          </p:cNvPr>
          <p:cNvSpPr/>
          <p:nvPr/>
        </p:nvSpPr>
        <p:spPr>
          <a:xfrm>
            <a:off x="600531" y="2654582"/>
            <a:ext cx="4493983" cy="1767343"/>
          </a:xfrm>
          <a:prstGeom prst="roundRect">
            <a:avLst/>
          </a:prstGeom>
          <a:gradFill>
            <a:gsLst>
              <a:gs pos="0">
                <a:srgbClr val="20549F">
                  <a:alpha val="7000"/>
                </a:srgbClr>
              </a:gs>
              <a:gs pos="100000">
                <a:srgbClr val="023B73">
                  <a:alpha val="4225"/>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a:extLst>
              <a:ext uri="{FF2B5EF4-FFF2-40B4-BE49-F238E27FC236}">
                <a16:creationId xmlns:a16="http://schemas.microsoft.com/office/drawing/2014/main" id="{8B62D832-4632-E41E-0120-9B232433E6A1}"/>
              </a:ext>
            </a:extLst>
          </p:cNvPr>
          <p:cNvSpPr/>
          <p:nvPr/>
        </p:nvSpPr>
        <p:spPr>
          <a:xfrm>
            <a:off x="976088" y="4583108"/>
            <a:ext cx="4493983" cy="1398375"/>
          </a:xfrm>
          <a:prstGeom prst="roundRect">
            <a:avLst/>
          </a:prstGeom>
          <a:gradFill>
            <a:gsLst>
              <a:gs pos="0">
                <a:srgbClr val="20549F">
                  <a:alpha val="7000"/>
                </a:srgbClr>
              </a:gs>
              <a:gs pos="100000">
                <a:srgbClr val="023B73">
                  <a:alpha val="4225"/>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63">
            <a:extLst>
              <a:ext uri="{FF2B5EF4-FFF2-40B4-BE49-F238E27FC236}">
                <a16:creationId xmlns:a16="http://schemas.microsoft.com/office/drawing/2014/main" id="{0EE4B8FC-F2DB-75E9-C0B5-63E5CD82114F}"/>
              </a:ext>
            </a:extLst>
          </p:cNvPr>
          <p:cNvSpPr/>
          <p:nvPr/>
        </p:nvSpPr>
        <p:spPr>
          <a:xfrm>
            <a:off x="7164619" y="1887139"/>
            <a:ext cx="4164018" cy="1414350"/>
          </a:xfrm>
          <a:prstGeom prst="roundRect">
            <a:avLst/>
          </a:prstGeom>
          <a:gradFill>
            <a:gsLst>
              <a:gs pos="0">
                <a:srgbClr val="20549F">
                  <a:alpha val="7000"/>
                </a:srgbClr>
              </a:gs>
              <a:gs pos="100000">
                <a:srgbClr val="023B73">
                  <a:alpha val="4225"/>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64">
            <a:extLst>
              <a:ext uri="{FF2B5EF4-FFF2-40B4-BE49-F238E27FC236}">
                <a16:creationId xmlns:a16="http://schemas.microsoft.com/office/drawing/2014/main" id="{8704B8BF-321A-86BC-220D-D44DA5D9779F}"/>
              </a:ext>
            </a:extLst>
          </p:cNvPr>
          <p:cNvSpPr/>
          <p:nvPr/>
        </p:nvSpPr>
        <p:spPr>
          <a:xfrm>
            <a:off x="7213605" y="3617967"/>
            <a:ext cx="4377864" cy="1705147"/>
          </a:xfrm>
          <a:prstGeom prst="roundRect">
            <a:avLst/>
          </a:prstGeom>
          <a:gradFill>
            <a:gsLst>
              <a:gs pos="0">
                <a:srgbClr val="20549F">
                  <a:alpha val="7000"/>
                </a:srgbClr>
              </a:gs>
              <a:gs pos="100000">
                <a:srgbClr val="023B73">
                  <a:alpha val="4225"/>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14"/>
          <p:cNvSpPr/>
          <p:nvPr>
            <p:custDataLst>
              <p:tags r:id="rId2"/>
            </p:custDataLst>
          </p:nvPr>
        </p:nvSpPr>
        <p:spPr>
          <a:xfrm>
            <a:off x="903203" y="2727352"/>
            <a:ext cx="3909120" cy="439371"/>
          </a:xfrm>
          <a:prstGeom prst="rect">
            <a:avLst/>
          </a:prstGeom>
          <a:noFill/>
        </p:spPr>
        <p:txBody>
          <a:bodyPr wrap="square" lIns="0" tIns="0" rIns="0" bIns="0" rtlCol="0" anchor="b">
            <a:noAutofit/>
          </a:bodyPr>
          <a:lstStyle/>
          <a:p>
            <a:pPr marL="342900" marR="0" lvl="0" indent="-342900" algn="r" defTabSz="914400" rtl="0" eaLnBrk="1" fontAlgn="auto" latinLnBrk="0" hangingPunct="1">
              <a:lnSpc>
                <a:spcPct val="100000"/>
              </a:lnSpc>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微软雅黑" panose="020B0503020204020204" charset="-122"/>
              </a:rPr>
              <a:t>向量空间模型</a:t>
            </a:r>
          </a:p>
        </p:txBody>
      </p:sp>
      <p:sp>
        <p:nvSpPr>
          <p:cNvPr id="34" name="矩形 15"/>
          <p:cNvSpPr/>
          <p:nvPr>
            <p:custDataLst>
              <p:tags r:id="rId3"/>
            </p:custDataLst>
          </p:nvPr>
        </p:nvSpPr>
        <p:spPr>
          <a:xfrm>
            <a:off x="978965" y="3183913"/>
            <a:ext cx="3833480" cy="1065520"/>
          </a:xfrm>
          <a:prstGeom prst="rect">
            <a:avLst/>
          </a:prstGeom>
          <a:noFill/>
        </p:spPr>
        <p:txBody>
          <a:bodyPr wrap="square" lIns="0" tIns="0" rIns="0" bIns="0" rtlCol="0" anchor="t" anchorCtr="0">
            <a:noAutofit/>
          </a:bodyPr>
          <a:lstStyle/>
          <a:p>
            <a:pPr marL="171450" marR="0" lvl="0" indent="-171450" algn="r"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向量空间模型</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rPr>
              <a:t>将文本表示为向量空间中的点，通过计算向量之间的相似度衡量文本之间的相关性。</a:t>
            </a:r>
          </a:p>
        </p:txBody>
      </p:sp>
      <p:sp>
        <p:nvSpPr>
          <p:cNvPr id="35" name="矩形 20"/>
          <p:cNvSpPr/>
          <p:nvPr>
            <p:custDataLst>
              <p:tags r:id="rId4"/>
            </p:custDataLst>
          </p:nvPr>
        </p:nvSpPr>
        <p:spPr>
          <a:xfrm>
            <a:off x="1410662" y="4628258"/>
            <a:ext cx="3909120" cy="439371"/>
          </a:xfrm>
          <a:prstGeom prst="rect">
            <a:avLst/>
          </a:prstGeom>
          <a:noFill/>
        </p:spPr>
        <p:txBody>
          <a:bodyPr wrap="square" lIns="0" tIns="0" rIns="0" bIns="0" rtlCol="0" anchor="b">
            <a:noAutofit/>
          </a:bodyPr>
          <a:lstStyle/>
          <a:p>
            <a:pPr marL="342900" marR="0" lvl="0" indent="-342900" algn="r"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微软雅黑" panose="020B0503020204020204" charset="-122"/>
              </a:rPr>
              <a:t>N-gram语言模型</a:t>
            </a:r>
            <a:endParaRPr kumimoji="0" lang="zh-CN" altLang="en-US" sz="2000" b="1" u="none" strike="noStrike" kern="1200" cap="none" spc="0" normalizeH="0" baseline="0" noProof="0" dirty="0">
              <a:ln>
                <a:noFill/>
              </a:ln>
              <a:solidFill>
                <a:srgbClr val="1F54A0"/>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endParaRPr>
          </a:p>
        </p:txBody>
      </p:sp>
      <p:sp>
        <p:nvSpPr>
          <p:cNvPr id="36" name="矩形 22"/>
          <p:cNvSpPr/>
          <p:nvPr>
            <p:custDataLst>
              <p:tags r:id="rId5"/>
            </p:custDataLst>
          </p:nvPr>
        </p:nvSpPr>
        <p:spPr>
          <a:xfrm>
            <a:off x="1260902" y="5084809"/>
            <a:ext cx="4058774" cy="1065530"/>
          </a:xfrm>
          <a:prstGeom prst="rect">
            <a:avLst/>
          </a:prstGeom>
          <a:noFill/>
        </p:spPr>
        <p:txBody>
          <a:bodyPr wrap="square" lIns="0" tIns="0" rIns="0" bIns="0" rtlCol="0" anchor="t" anchorCtr="0">
            <a:noAutofit/>
          </a:bodyPr>
          <a:lstStyle/>
          <a:p>
            <a:pPr marL="171450" marR="0" lvl="0" indent="-171450" algn="r"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N-gram语言模型</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基于马尔可夫假设，认为一个词的出现概率只与前</a:t>
            </a:r>
            <a:r>
              <a:rPr kumimoji="0" lang="en-US" altLang="zh-CN"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N-1</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个词相关。</a:t>
            </a:r>
          </a:p>
        </p:txBody>
      </p:sp>
      <p:sp>
        <p:nvSpPr>
          <p:cNvPr id="37" name="矩形 25"/>
          <p:cNvSpPr/>
          <p:nvPr>
            <p:custDataLst>
              <p:tags r:id="rId6"/>
            </p:custDataLst>
          </p:nvPr>
        </p:nvSpPr>
        <p:spPr>
          <a:xfrm>
            <a:off x="1386983" y="1136695"/>
            <a:ext cx="3909120" cy="439371"/>
          </a:xfrm>
          <a:prstGeom prst="rect">
            <a:avLst/>
          </a:prstGeom>
          <a:noFill/>
        </p:spPr>
        <p:txBody>
          <a:bodyPr wrap="square" lIns="0" tIns="0" rIns="0" bIns="0" rtlCol="0" anchor="b">
            <a:noAutofit/>
          </a:bodyPr>
          <a:lstStyle/>
          <a:p>
            <a:pPr marL="342900" marR="0" lvl="0" indent="-342900" algn="r" defTabSz="914400" rtl="0" eaLnBrk="1" fontAlgn="auto" latinLnBrk="0" hangingPunct="1">
              <a:lnSpc>
                <a:spcPct val="100000"/>
              </a:lnSpc>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微软雅黑" panose="020B0503020204020204" charset="-122"/>
              </a:rPr>
              <a:t>离散表示方法</a:t>
            </a:r>
          </a:p>
        </p:txBody>
      </p:sp>
      <p:sp>
        <p:nvSpPr>
          <p:cNvPr id="38" name="矩形 26"/>
          <p:cNvSpPr/>
          <p:nvPr>
            <p:custDataLst>
              <p:tags r:id="rId7"/>
            </p:custDataLst>
          </p:nvPr>
        </p:nvSpPr>
        <p:spPr>
          <a:xfrm>
            <a:off x="1162929" y="1593215"/>
            <a:ext cx="4133068" cy="1065530"/>
          </a:xfrm>
          <a:prstGeom prst="rect">
            <a:avLst/>
          </a:prstGeom>
          <a:noFill/>
        </p:spPr>
        <p:txBody>
          <a:bodyPr wrap="square" lIns="0" tIns="0" rIns="0" bIns="0" rtlCol="0" anchor="t" anchorCtr="0">
            <a:noAutofit/>
          </a:bodyPr>
          <a:lstStyle/>
          <a:p>
            <a:pPr marL="285750" marR="0" lvl="0" indent="-285750" algn="r"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b="1" u="none"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离散表示方法</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将文本表示为高维稀疏向量，其中每个维度对应一个词语或特征。</a:t>
            </a:r>
          </a:p>
        </p:txBody>
      </p:sp>
      <p:grpSp>
        <p:nvGrpSpPr>
          <p:cNvPr id="66" name="组合 65">
            <a:extLst>
              <a:ext uri="{FF2B5EF4-FFF2-40B4-BE49-F238E27FC236}">
                <a16:creationId xmlns:a16="http://schemas.microsoft.com/office/drawing/2014/main" id="{59309342-6110-EA2B-A1B0-97498AC309A9}"/>
              </a:ext>
            </a:extLst>
          </p:cNvPr>
          <p:cNvGrpSpPr/>
          <p:nvPr/>
        </p:nvGrpSpPr>
        <p:grpSpPr>
          <a:xfrm>
            <a:off x="5096114" y="2549787"/>
            <a:ext cx="1943460" cy="1943460"/>
            <a:chOff x="4892051" y="2345724"/>
            <a:chExt cx="2351587" cy="2351587"/>
          </a:xfrm>
        </p:grpSpPr>
        <p:sp>
          <p:nvSpPr>
            <p:cNvPr id="32" name="椭圆 609"/>
            <p:cNvSpPr/>
            <p:nvPr>
              <p:custDataLst>
                <p:tags r:id="rId14"/>
              </p:custDataLst>
            </p:nvPr>
          </p:nvSpPr>
          <p:spPr>
            <a:xfrm>
              <a:off x="4892051" y="2345724"/>
              <a:ext cx="2351587" cy="2351587"/>
            </a:xfrm>
            <a:prstGeom prst="ellipse">
              <a:avLst/>
            </a:prstGeom>
            <a:gradFill>
              <a:gsLst>
                <a:gs pos="0">
                  <a:srgbClr val="6591ED">
                    <a:lumMod val="20000"/>
                    <a:lumOff val="80000"/>
                    <a:alpha val="0"/>
                  </a:srgbClr>
                </a:gs>
                <a:gs pos="100000">
                  <a:srgbClr val="6591ED">
                    <a:lumMod val="20000"/>
                    <a:lumOff val="80000"/>
                    <a:alpha val="51000"/>
                  </a:srgbClr>
                </a:gs>
              </a:gsLst>
              <a:lin ang="16200000" scaled="0"/>
            </a:gradFill>
            <a:ln>
              <a:noFill/>
            </a:ln>
            <a:effectLst/>
          </p:spPr>
          <p:style>
            <a:lnRef idx="2">
              <a:srgbClr val="6591ED">
                <a:shade val="50000"/>
              </a:srgbClr>
            </a:lnRef>
            <a:fillRef idx="1">
              <a:srgbClr val="6591ED"/>
            </a:fillRef>
            <a:effectRef idx="0">
              <a:srgbClr val="6591ED"/>
            </a:effectRef>
            <a:fontRef idx="minor">
              <a:srgbClr val="FFFFFF"/>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endParaRPr>
            </a:p>
          </p:txBody>
        </p:sp>
        <p:sp>
          <p:nvSpPr>
            <p:cNvPr id="39" name="弧形 30"/>
            <p:cNvSpPr/>
            <p:nvPr>
              <p:custDataLst>
                <p:tags r:id="rId15"/>
              </p:custDataLst>
            </p:nvPr>
          </p:nvSpPr>
          <p:spPr>
            <a:xfrm rot="20460000">
              <a:off x="5029845" y="2492408"/>
              <a:ext cx="2075535" cy="2075535"/>
            </a:xfrm>
            <a:prstGeom prst="arc">
              <a:avLst>
                <a:gd name="adj1" fmla="val 12007265"/>
                <a:gd name="adj2" fmla="val 0"/>
              </a:avLst>
            </a:prstGeom>
            <a:ln>
              <a:gradFill>
                <a:gsLst>
                  <a:gs pos="100000">
                    <a:srgbClr val="6591ED">
                      <a:alpha val="5000"/>
                    </a:srgbClr>
                  </a:gs>
                  <a:gs pos="0">
                    <a:srgbClr val="6591ED">
                      <a:alpha val="100000"/>
                    </a:srgbClr>
                  </a:gs>
                </a:gsLst>
                <a:lin ang="0" scaled="1"/>
              </a:gradFill>
              <a:headEnd type="oval"/>
            </a:ln>
          </p:spPr>
          <p:style>
            <a:lnRef idx="2">
              <a:srgbClr val="6591ED"/>
            </a:lnRef>
            <a:fillRef idx="0">
              <a:srgbClr val="FFFFFF"/>
            </a:fillRef>
            <a:effectRef idx="0">
              <a:srgbClr val="FFFFFF"/>
            </a:effectRef>
            <a:fontRef idx="minor">
              <a:srgbClr val="000000"/>
            </a:fontRef>
          </p:style>
          <p:txBody>
            <a:bodyPr rtlCol="0" anchor="ctr"/>
            <a:lstStyle>
              <a:defPPr>
                <a:defRPr lang="zh-CN">
                  <a:solidFill>
                    <a:srgbClr val="000000"/>
                  </a:solidFill>
                </a:defRPr>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000000"/>
                </a:solidFill>
                <a:effectLst/>
                <a:uLnTx/>
                <a:uFillTx/>
                <a:latin typeface="Source Han Sans CN Bold" panose="020B0500000000000000" pitchFamily="34" charset="-128"/>
                <a:ea typeface="Source Han Sans CN Bold" panose="020B0500000000000000" pitchFamily="34" charset="-128"/>
              </a:endParaRPr>
            </a:p>
          </p:txBody>
        </p:sp>
        <p:sp>
          <p:nvSpPr>
            <p:cNvPr id="40" name="弧形 31"/>
            <p:cNvSpPr/>
            <p:nvPr>
              <p:custDataLst>
                <p:tags r:id="rId16"/>
              </p:custDataLst>
            </p:nvPr>
          </p:nvSpPr>
          <p:spPr>
            <a:xfrm rot="9660000">
              <a:off x="5029845" y="2463833"/>
              <a:ext cx="2075535" cy="2075535"/>
            </a:xfrm>
            <a:prstGeom prst="arc">
              <a:avLst>
                <a:gd name="adj1" fmla="val 11982301"/>
                <a:gd name="adj2" fmla="val 0"/>
              </a:avLst>
            </a:prstGeom>
            <a:ln>
              <a:gradFill>
                <a:gsLst>
                  <a:gs pos="100000">
                    <a:srgbClr val="6591ED">
                      <a:alpha val="5000"/>
                    </a:srgbClr>
                  </a:gs>
                  <a:gs pos="0">
                    <a:srgbClr val="6591ED">
                      <a:alpha val="100000"/>
                    </a:srgbClr>
                  </a:gs>
                </a:gsLst>
                <a:lin ang="0" scaled="1"/>
              </a:gradFill>
              <a:headEnd type="oval"/>
            </a:ln>
          </p:spPr>
          <p:style>
            <a:lnRef idx="2">
              <a:srgbClr val="6591ED"/>
            </a:lnRef>
            <a:fillRef idx="0">
              <a:srgbClr val="FFFFFF"/>
            </a:fillRef>
            <a:effectRef idx="0">
              <a:srgbClr val="FFFFFF"/>
            </a:effectRef>
            <a:fontRef idx="minor">
              <a:srgbClr val="000000"/>
            </a:fontRef>
          </p:style>
          <p:txBody>
            <a:bodyPr vert="horz" wrap="square" tIns="0" numCol="1" spcCol="0" rtlCol="0" fromWordArt="0" anchor="ctr" anchorCtr="0" forceAA="0" compatLnSpc="1">
              <a:noAutofit/>
            </a:bodyPr>
            <a:lstStyle>
              <a:defPPr>
                <a:defRPr lang="zh-CN">
                  <a:solidFill>
                    <a:srgbClr val="000000"/>
                  </a:solidFill>
                </a:defRPr>
              </a:defPPr>
              <a:lvl1pPr marL="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0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endParaRPr>
            </a:p>
          </p:txBody>
        </p:sp>
      </p:grpSp>
      <p:sp>
        <p:nvSpPr>
          <p:cNvPr id="41" name="矩形 4"/>
          <p:cNvSpPr/>
          <p:nvPr>
            <p:custDataLst>
              <p:tags r:id="rId8"/>
            </p:custDataLst>
          </p:nvPr>
        </p:nvSpPr>
        <p:spPr>
          <a:xfrm flipH="1">
            <a:off x="7350383" y="1995842"/>
            <a:ext cx="3949408" cy="439371"/>
          </a:xfrm>
          <a:prstGeom prst="rect">
            <a:avLst/>
          </a:prstGeom>
          <a:noFill/>
        </p:spPr>
        <p:txBody>
          <a:bodyPr wrap="square" lIns="0" tIns="0" rIns="0" bIns="0" rtlCol="0" anchor="b">
            <a:noAutofit/>
          </a:bodyPr>
          <a:lstStyle/>
          <a:p>
            <a:pPr marL="342900" marR="0" lvl="0" indent="-342900" algn="l" defTabSz="914400" rtl="0" eaLnBrk="1" fontAlgn="auto" latinLnBrk="0" hangingPunct="1">
              <a:lnSpc>
                <a:spcPct val="100000"/>
              </a:lnSpc>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微软雅黑" panose="020B0503020204020204" charset="-122"/>
              </a:rPr>
              <a:t>主题模型</a:t>
            </a:r>
          </a:p>
        </p:txBody>
      </p:sp>
      <p:sp>
        <p:nvSpPr>
          <p:cNvPr id="42" name="矩形 5"/>
          <p:cNvSpPr/>
          <p:nvPr>
            <p:custDataLst>
              <p:tags r:id="rId9"/>
            </p:custDataLst>
          </p:nvPr>
        </p:nvSpPr>
        <p:spPr>
          <a:xfrm flipH="1">
            <a:off x="7346571" y="2452403"/>
            <a:ext cx="3949407" cy="1065520"/>
          </a:xfrm>
          <a:prstGeom prst="rect">
            <a:avLst/>
          </a:prstGeom>
          <a:noFill/>
        </p:spPr>
        <p:txBody>
          <a:bodyPr wrap="square" lIns="0" tIns="0" rIns="0" bIns="0" rtlCol="0" anchor="t" anchorCtr="0">
            <a:noAutofit/>
          </a:bodyPr>
          <a:lstStyle/>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主题模型</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是一种无监督学习方法，旨在从文本集合中发现潜在的主题结构。</a:t>
            </a:r>
          </a:p>
        </p:txBody>
      </p:sp>
      <p:sp>
        <p:nvSpPr>
          <p:cNvPr id="43" name="矩形 6"/>
          <p:cNvSpPr/>
          <p:nvPr>
            <p:custDataLst>
              <p:tags r:id="rId10"/>
            </p:custDataLst>
          </p:nvPr>
        </p:nvSpPr>
        <p:spPr>
          <a:xfrm flipH="1">
            <a:off x="7350383" y="3700802"/>
            <a:ext cx="3949408" cy="439371"/>
          </a:xfrm>
          <a:prstGeom prst="rect">
            <a:avLst/>
          </a:prstGeom>
          <a:noFill/>
        </p:spPr>
        <p:txBody>
          <a:bodyPr wrap="square" lIns="0" tIns="0" rIns="0" bIns="0" rtlCol="0" anchor="b">
            <a:noAutofit/>
          </a:bodyPr>
          <a:lstStyle/>
          <a:p>
            <a:pPr marL="342900" marR="0" lvl="0" indent="-342900" algn="l" defTabSz="914400" rtl="0" eaLnBrk="1" fontAlgn="auto" latinLnBrk="0" hangingPunct="1">
              <a:lnSpc>
                <a:spcPct val="100000"/>
              </a:lnSpc>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微软雅黑" panose="020B0503020204020204" charset="-122"/>
              </a:rPr>
              <a:t>离散表示的局限性</a:t>
            </a:r>
          </a:p>
        </p:txBody>
      </p:sp>
      <p:sp>
        <p:nvSpPr>
          <p:cNvPr id="44" name="矩形 7"/>
          <p:cNvSpPr/>
          <p:nvPr>
            <p:custDataLst>
              <p:tags r:id="rId11"/>
            </p:custDataLst>
          </p:nvPr>
        </p:nvSpPr>
        <p:spPr>
          <a:xfrm flipH="1">
            <a:off x="7346571" y="4157362"/>
            <a:ext cx="3949407" cy="1065520"/>
          </a:xfrm>
          <a:prstGeom prst="rect">
            <a:avLst/>
          </a:prstGeom>
          <a:noFill/>
        </p:spPr>
        <p:txBody>
          <a:bodyPr wrap="square" lIns="0" tIns="0" rIns="0" bIns="0" rtlCol="0" anchor="t" anchorCtr="0">
            <a:noAutofit/>
          </a:bodyPr>
          <a:lstStyle/>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传统离散表示方法</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存在维度灾难、数据稀疏性和语义鸿沟等问题</a:t>
            </a:r>
            <a:r>
              <a:rPr lang="zh-CN" altLang="en-US" sz="1600" b="1" dirty="0">
                <a:solidFill>
                  <a:srgbClr val="000000">
                    <a:lumMod val="85000"/>
                    <a:lumOff val="15000"/>
                  </a:srgbClr>
                </a:solidFill>
                <a:latin typeface="Source Han Sans CN Bold" panose="020B0500000000000000" pitchFamily="34" charset="-128"/>
                <a:ea typeface="Source Han Sans CN Bold" panose="020B0500000000000000" pitchFamily="34" charset="-128"/>
                <a:cs typeface="Times New Roman" panose="02020603050405020304" charset="0"/>
              </a:rPr>
              <a:t>，这</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限制了</a:t>
            </a:r>
            <a:r>
              <a:rPr kumimoji="0" lang="en-US" altLang="zh-CN"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NLP</a:t>
            </a:r>
            <a:r>
              <a:rPr kumimoji="0" lang="zh-CN" altLang="en-US" sz="1600" b="1" u="none" strike="noStrike" kern="1200" cap="none" spc="0" normalizeH="0" baseline="0" noProof="0" dirty="0">
                <a:ln>
                  <a:noFill/>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rPr>
              <a:t>系统的性能和泛化能力。</a:t>
            </a:r>
          </a:p>
        </p:txBody>
      </p:sp>
      <p:sp>
        <p:nvSpPr>
          <p:cNvPr id="45" name="椭圆 1"/>
          <p:cNvSpPr/>
          <p:nvPr>
            <p:custDataLst>
              <p:tags r:id="rId12"/>
            </p:custDataLst>
          </p:nvPr>
        </p:nvSpPr>
        <p:spPr>
          <a:xfrm>
            <a:off x="5328271" y="2787024"/>
            <a:ext cx="1469357" cy="1469357"/>
          </a:xfrm>
          <a:prstGeom prst="ellipse">
            <a:avLst/>
          </a:prstGeom>
          <a:gradFill flip="none" rotWithShape="1">
            <a:gsLst>
              <a:gs pos="0">
                <a:schemeClr val="accent1">
                  <a:lumMod val="67000"/>
                </a:schemeClr>
              </a:gs>
              <a:gs pos="48000">
                <a:schemeClr val="accent1">
                  <a:lumMod val="97000"/>
                  <a:lumOff val="3000"/>
                </a:schemeClr>
              </a:gs>
              <a:gs pos="100000">
                <a:srgbClr val="1F54A0"/>
              </a:gs>
            </a:gsLst>
            <a:lin ang="16200000" scaled="1"/>
            <a:tileRect/>
          </a:gradFill>
          <a:ln>
            <a:noFill/>
          </a:ln>
          <a:effectLst>
            <a:outerShdw blurRad="215900" dist="38100" dir="2700000" algn="tl" rotWithShape="0">
              <a:srgbClr val="6591ED">
                <a:lumMod val="75000"/>
                <a:alpha val="20000"/>
              </a:srgbClr>
            </a:outerShdw>
          </a:effectLst>
        </p:spPr>
        <p:style>
          <a:lnRef idx="2">
            <a:srgbClr val="6591ED">
              <a:shade val="50000"/>
            </a:srgbClr>
          </a:lnRef>
          <a:fillRef idx="1">
            <a:srgbClr val="6591ED"/>
          </a:fillRef>
          <a:effectRef idx="0">
            <a:srgbClr val="6591ED"/>
          </a:effectRef>
          <a:fontRef idx="minor">
            <a:srgbClr val="FFFFFF"/>
          </a:fontRef>
        </p:style>
        <p:txBody>
          <a:bodyPr vertOverflow="overflow" horzOverflow="overflow" vert="horz" wrap="square" lIns="0" tIns="0" rIns="0" bIns="0" numCol="1" spcCol="0" rtlCol="0" fromWordArt="0" anchor="ctr" anchorCtr="0" forceAA="0" compatLnSpc="1">
            <a:norm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9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词向量</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9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&amp;</a:t>
            </a:r>
            <a:endParaRPr kumimoji="0" lang="zh-CN" altLang="en-US" sz="19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19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语言模型</a:t>
            </a:r>
          </a:p>
        </p:txBody>
      </p:sp>
      <p:sp>
        <p:nvSpPr>
          <p:cNvPr id="72" name="标题 6"/>
          <p:cNvSpPr>
            <a:spLocks noGrp="1"/>
          </p:cNvSpPr>
          <p:nvPr>
            <p:custDataLst>
              <p:tags r:id="rId13"/>
            </p:custDataLst>
          </p:nvPr>
        </p:nvSpPr>
        <p:spPr>
          <a:xfrm>
            <a:off x="920797" y="-499110"/>
            <a:ext cx="5885180" cy="49911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marL="0" marR="0" lvl="0" indent="0" algn="l" defTabSz="914400" rtl="0" eaLnBrk="1" fontAlgn="auto" latinLnBrk="0" hangingPunct="1">
              <a:lnSpc>
                <a:spcPct val="111000"/>
              </a:lnSpc>
              <a:spcBef>
                <a:spcPct val="0"/>
              </a:spcBef>
              <a:spcAft>
                <a:spcPct val="0"/>
              </a:spcAft>
              <a:buClrTx/>
              <a:buSzTx/>
              <a:buFontTx/>
              <a:buNone/>
              <a:defRPr/>
            </a:pPr>
            <a:endParaRPr kumimoji="0" lang="zh-CN" altLang="en-US" sz="2400" b="1" u="none" strike="noStrike" kern="1200" cap="none" spc="0" normalizeH="0" baseline="0" noProof="0" dirty="0">
              <a:ln w="10160">
                <a:noFill/>
                <a:prstDash val="solid"/>
              </a:ln>
              <a:solidFill>
                <a:srgbClr val="FFFFFF"/>
              </a:solidFill>
              <a:effectLst>
                <a:outerShdw blurRad="38100" dist="22860" dir="5400000" algn="tl" rotWithShape="0">
                  <a:srgbClr val="000000">
                    <a:alpha val="30000"/>
                  </a:srgbClr>
                </a:outerShdw>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p:txBody>
      </p:sp>
      <p:sp>
        <p:nvSpPr>
          <p:cNvPr id="2" name="矩形 1">
            <a:extLst>
              <a:ext uri="{FF2B5EF4-FFF2-40B4-BE49-F238E27FC236}">
                <a16:creationId xmlns:a16="http://schemas.microsoft.com/office/drawing/2014/main" id="{AEE1BFD4-B69A-0E1F-7A59-FDA26DE7CFE1}"/>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4A23E0F0-6EDF-5B45-8F30-274DF495B463}"/>
              </a:ext>
            </a:extLst>
          </p:cNvPr>
          <p:cNvSpPr txBox="1"/>
          <p:nvPr/>
        </p:nvSpPr>
        <p:spPr>
          <a:xfrm>
            <a:off x="393979" y="78408"/>
            <a:ext cx="3057247"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传统文本表示方法</a:t>
            </a:r>
          </a:p>
        </p:txBody>
      </p:sp>
      <p:grpSp>
        <p:nvGrpSpPr>
          <p:cNvPr id="4" name="组合 3">
            <a:extLst>
              <a:ext uri="{FF2B5EF4-FFF2-40B4-BE49-F238E27FC236}">
                <a16:creationId xmlns:a16="http://schemas.microsoft.com/office/drawing/2014/main" id="{7BBEA1B8-88B6-9AF5-EBBC-53423F3277AC}"/>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5" name="任意多边形: 形状 6">
              <a:extLst>
                <a:ext uri="{FF2B5EF4-FFF2-40B4-BE49-F238E27FC236}">
                  <a16:creationId xmlns:a16="http://schemas.microsoft.com/office/drawing/2014/main" id="{83B16047-5910-A2F0-40E3-DE79AD157539}"/>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6" name="任意多边形: 形状 7">
              <a:extLst>
                <a:ext uri="{FF2B5EF4-FFF2-40B4-BE49-F238E27FC236}">
                  <a16:creationId xmlns:a16="http://schemas.microsoft.com/office/drawing/2014/main" id="{E4C454F1-F521-3513-41C0-630E59773C3D}"/>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7" name="任意多边形: 形状 8">
              <a:extLst>
                <a:ext uri="{FF2B5EF4-FFF2-40B4-BE49-F238E27FC236}">
                  <a16:creationId xmlns:a16="http://schemas.microsoft.com/office/drawing/2014/main" id="{2C2C83A4-48F9-4747-0CBF-EB96DC1165BB}"/>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8" name="任意多边形: 形状 9">
              <a:extLst>
                <a:ext uri="{FF2B5EF4-FFF2-40B4-BE49-F238E27FC236}">
                  <a16:creationId xmlns:a16="http://schemas.microsoft.com/office/drawing/2014/main" id="{F6DBAF64-680E-8A0D-B1F3-F2CFAC0CD62F}"/>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9" name="任意多边形: 形状 10">
              <a:extLst>
                <a:ext uri="{FF2B5EF4-FFF2-40B4-BE49-F238E27FC236}">
                  <a16:creationId xmlns:a16="http://schemas.microsoft.com/office/drawing/2014/main" id="{7DB61D46-4F83-4D6B-C058-4F53A6B5618B}"/>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0" name="任意多边形: 形状 11">
              <a:extLst>
                <a:ext uri="{FF2B5EF4-FFF2-40B4-BE49-F238E27FC236}">
                  <a16:creationId xmlns:a16="http://schemas.microsoft.com/office/drawing/2014/main" id="{8BB6EA5F-3752-0402-B10A-855B9ABB8861}"/>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1" name="任意多边形: 形状 12">
              <a:extLst>
                <a:ext uri="{FF2B5EF4-FFF2-40B4-BE49-F238E27FC236}">
                  <a16:creationId xmlns:a16="http://schemas.microsoft.com/office/drawing/2014/main" id="{BFC84B55-6A2A-C19F-9804-16591B37D948}"/>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2" name="任意多边形: 形状 13">
              <a:extLst>
                <a:ext uri="{FF2B5EF4-FFF2-40B4-BE49-F238E27FC236}">
                  <a16:creationId xmlns:a16="http://schemas.microsoft.com/office/drawing/2014/main" id="{0744A54A-2881-0F82-7F24-4215A80A6AD9}"/>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3" name="任意多边形: 形状 14">
              <a:extLst>
                <a:ext uri="{FF2B5EF4-FFF2-40B4-BE49-F238E27FC236}">
                  <a16:creationId xmlns:a16="http://schemas.microsoft.com/office/drawing/2014/main" id="{DFF3B595-6C40-F1A3-320E-FEAC40CACF1B}"/>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4" name="任意多边形: 形状 15">
              <a:extLst>
                <a:ext uri="{FF2B5EF4-FFF2-40B4-BE49-F238E27FC236}">
                  <a16:creationId xmlns:a16="http://schemas.microsoft.com/office/drawing/2014/main" id="{AFEBDDF5-A2AD-7979-CAB3-0365A8840C9E}"/>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5" name="任意多边形: 形状 16">
              <a:extLst>
                <a:ext uri="{FF2B5EF4-FFF2-40B4-BE49-F238E27FC236}">
                  <a16:creationId xmlns:a16="http://schemas.microsoft.com/office/drawing/2014/main" id="{3227FFEB-63EF-0562-1F9D-C50B5D342B3C}"/>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16" name="任意多边形: 形状 17">
              <a:extLst>
                <a:ext uri="{FF2B5EF4-FFF2-40B4-BE49-F238E27FC236}">
                  <a16:creationId xmlns:a16="http://schemas.microsoft.com/office/drawing/2014/main" id="{5EA2D097-21DD-FA5C-6B0F-AF16751CA4BF}"/>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17" name="任意多边形: 形状 18">
              <a:extLst>
                <a:ext uri="{FF2B5EF4-FFF2-40B4-BE49-F238E27FC236}">
                  <a16:creationId xmlns:a16="http://schemas.microsoft.com/office/drawing/2014/main" id="{377B85DC-424C-FE74-2287-AAD0E0771901}"/>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18" name="任意多边形: 形状 19">
              <a:extLst>
                <a:ext uri="{FF2B5EF4-FFF2-40B4-BE49-F238E27FC236}">
                  <a16:creationId xmlns:a16="http://schemas.microsoft.com/office/drawing/2014/main" id="{DCEF423C-45B8-CE66-D0D2-7CE941D3032D}"/>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19" name="任意多边形: 形状 20">
              <a:extLst>
                <a:ext uri="{FF2B5EF4-FFF2-40B4-BE49-F238E27FC236}">
                  <a16:creationId xmlns:a16="http://schemas.microsoft.com/office/drawing/2014/main" id="{4789D8B7-A8AF-77D7-6105-2599A4A702D4}"/>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0" name="任意多边形: 形状 21">
              <a:extLst>
                <a:ext uri="{FF2B5EF4-FFF2-40B4-BE49-F238E27FC236}">
                  <a16:creationId xmlns:a16="http://schemas.microsoft.com/office/drawing/2014/main" id="{2673F86A-D294-2AA2-95FF-2E100765991D}"/>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1" name="任意多边形: 形状 22">
              <a:extLst>
                <a:ext uri="{FF2B5EF4-FFF2-40B4-BE49-F238E27FC236}">
                  <a16:creationId xmlns:a16="http://schemas.microsoft.com/office/drawing/2014/main" id="{02EACE51-5EE3-7B15-4E85-652FB1496721}"/>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2" name="任意多边形: 形状 23">
              <a:extLst>
                <a:ext uri="{FF2B5EF4-FFF2-40B4-BE49-F238E27FC236}">
                  <a16:creationId xmlns:a16="http://schemas.microsoft.com/office/drawing/2014/main" id="{B469D832-98EC-F4E0-6202-5C45578FE53E}"/>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23" name="任意多边形: 形状 24">
              <a:extLst>
                <a:ext uri="{FF2B5EF4-FFF2-40B4-BE49-F238E27FC236}">
                  <a16:creationId xmlns:a16="http://schemas.microsoft.com/office/drawing/2014/main" id="{1F5DC6CC-D75D-2465-2E9F-D0CEB3D7190C}"/>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24" name="任意多边形: 形状 25">
              <a:extLst>
                <a:ext uri="{FF2B5EF4-FFF2-40B4-BE49-F238E27FC236}">
                  <a16:creationId xmlns:a16="http://schemas.microsoft.com/office/drawing/2014/main" id="{7E446212-D378-6699-02C2-B56DD996EF85}"/>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25" name="任意多边形: 形状 26">
              <a:extLst>
                <a:ext uri="{FF2B5EF4-FFF2-40B4-BE49-F238E27FC236}">
                  <a16:creationId xmlns:a16="http://schemas.microsoft.com/office/drawing/2014/main" id="{68F198CB-2807-6389-801D-F64B9E42B8FA}"/>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26" name="任意多边形: 形状 27">
              <a:extLst>
                <a:ext uri="{FF2B5EF4-FFF2-40B4-BE49-F238E27FC236}">
                  <a16:creationId xmlns:a16="http://schemas.microsoft.com/office/drawing/2014/main" id="{FFAD8E61-0A18-477F-600A-FF4B50128A5B}"/>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27" name="任意多边形: 形状 28">
              <a:extLst>
                <a:ext uri="{FF2B5EF4-FFF2-40B4-BE49-F238E27FC236}">
                  <a16:creationId xmlns:a16="http://schemas.microsoft.com/office/drawing/2014/main" id="{A8229E80-4883-110B-A743-D3B5E7ADF2E9}"/>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28" name="任意多边形: 形状 29">
              <a:extLst>
                <a:ext uri="{FF2B5EF4-FFF2-40B4-BE49-F238E27FC236}">
                  <a16:creationId xmlns:a16="http://schemas.microsoft.com/office/drawing/2014/main" id="{5A188BA2-B287-5E4B-8C86-F542C922CC7C}"/>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29" name="任意多边形: 形状 30">
              <a:extLst>
                <a:ext uri="{FF2B5EF4-FFF2-40B4-BE49-F238E27FC236}">
                  <a16:creationId xmlns:a16="http://schemas.microsoft.com/office/drawing/2014/main" id="{AEC2BE23-9309-279B-714E-0058F169C61C}"/>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30" name="任意多边形: 形状 31">
              <a:extLst>
                <a:ext uri="{FF2B5EF4-FFF2-40B4-BE49-F238E27FC236}">
                  <a16:creationId xmlns:a16="http://schemas.microsoft.com/office/drawing/2014/main" id="{74AAB4D5-04C3-D099-0E8C-3EBBBAE061F9}"/>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31" name="任意多边形: 形状 32">
              <a:extLst>
                <a:ext uri="{FF2B5EF4-FFF2-40B4-BE49-F238E27FC236}">
                  <a16:creationId xmlns:a16="http://schemas.microsoft.com/office/drawing/2014/main" id="{D0B24665-FB3A-CB61-8863-719AF522CF69}"/>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46" name="任意多边形: 形状 33">
              <a:extLst>
                <a:ext uri="{FF2B5EF4-FFF2-40B4-BE49-F238E27FC236}">
                  <a16:creationId xmlns:a16="http://schemas.microsoft.com/office/drawing/2014/main" id="{A9CC1766-39D4-B4A8-6B48-10680DE5F042}"/>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47" name="任意多边形: 形状 34">
              <a:extLst>
                <a:ext uri="{FF2B5EF4-FFF2-40B4-BE49-F238E27FC236}">
                  <a16:creationId xmlns:a16="http://schemas.microsoft.com/office/drawing/2014/main" id="{EBE55A9E-457F-828B-C343-7CE232B456C2}"/>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48" name="任意多边形: 形状 35">
              <a:extLst>
                <a:ext uri="{FF2B5EF4-FFF2-40B4-BE49-F238E27FC236}">
                  <a16:creationId xmlns:a16="http://schemas.microsoft.com/office/drawing/2014/main" id="{54654F1E-BC04-36A6-ECA7-73AF977BEFB2}"/>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49" name="组合 48">
            <a:extLst>
              <a:ext uri="{FF2B5EF4-FFF2-40B4-BE49-F238E27FC236}">
                <a16:creationId xmlns:a16="http://schemas.microsoft.com/office/drawing/2014/main" id="{92909758-CCBD-DBC4-6B3C-8088531046EA}"/>
              </a:ext>
            </a:extLst>
          </p:cNvPr>
          <p:cNvGrpSpPr/>
          <p:nvPr/>
        </p:nvGrpSpPr>
        <p:grpSpPr>
          <a:xfrm>
            <a:off x="3944669" y="44259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50" name="平行四边形 49">
              <a:extLst>
                <a:ext uri="{FF2B5EF4-FFF2-40B4-BE49-F238E27FC236}">
                  <a16:creationId xmlns:a16="http://schemas.microsoft.com/office/drawing/2014/main" id="{EBB3811A-CE14-DC5D-A173-28B0CDAECCD1}"/>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平行四边形 50">
              <a:extLst>
                <a:ext uri="{FF2B5EF4-FFF2-40B4-BE49-F238E27FC236}">
                  <a16:creationId xmlns:a16="http://schemas.microsoft.com/office/drawing/2014/main" id="{FBB3EA76-6991-5124-78B7-FCF779872AB9}"/>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平行四边形 51">
              <a:extLst>
                <a:ext uri="{FF2B5EF4-FFF2-40B4-BE49-F238E27FC236}">
                  <a16:creationId xmlns:a16="http://schemas.microsoft.com/office/drawing/2014/main" id="{B5F31F03-6CE7-54B2-AFDD-AB833379AE47}"/>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636F5A6B-3915-6E64-4DDC-6CF1618E1AB3}"/>
              </a:ext>
            </a:extLst>
          </p:cNvPr>
          <p:cNvGrpSpPr/>
          <p:nvPr/>
        </p:nvGrpSpPr>
        <p:grpSpPr>
          <a:xfrm>
            <a:off x="3173936" y="450894"/>
            <a:ext cx="770733" cy="79448"/>
            <a:chOff x="3986211" y="341636"/>
            <a:chExt cx="770733" cy="79448"/>
          </a:xfrm>
        </p:grpSpPr>
        <p:cxnSp>
          <p:nvCxnSpPr>
            <p:cNvPr id="54" name="直接连接符 41">
              <a:extLst>
                <a:ext uri="{FF2B5EF4-FFF2-40B4-BE49-F238E27FC236}">
                  <a16:creationId xmlns:a16="http://schemas.microsoft.com/office/drawing/2014/main" id="{4A073CE1-AF0D-D5BD-103E-871B97D72C60}"/>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5" name="直接连接符 42">
              <a:extLst>
                <a:ext uri="{FF2B5EF4-FFF2-40B4-BE49-F238E27FC236}">
                  <a16:creationId xmlns:a16="http://schemas.microsoft.com/office/drawing/2014/main" id="{4226D596-9323-6AA7-68BB-4FF6983BB097}"/>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6" name="直接连接符 43">
              <a:extLst>
                <a:ext uri="{FF2B5EF4-FFF2-40B4-BE49-F238E27FC236}">
                  <a16:creationId xmlns:a16="http://schemas.microsoft.com/office/drawing/2014/main" id="{71BB2580-B937-DCA4-25B0-16A202D5C02F}"/>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7" name="直接连接符 44">
              <a:extLst>
                <a:ext uri="{FF2B5EF4-FFF2-40B4-BE49-F238E27FC236}">
                  <a16:creationId xmlns:a16="http://schemas.microsoft.com/office/drawing/2014/main" id="{51EC49F0-2078-14CE-88A3-05EC78FCEE23}"/>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58" name="直接连接符 45">
            <a:extLst>
              <a:ext uri="{FF2B5EF4-FFF2-40B4-BE49-F238E27FC236}">
                <a16:creationId xmlns:a16="http://schemas.microsoft.com/office/drawing/2014/main" id="{1142EAC4-FFF5-3824-115A-D0270A0D1006}"/>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59" name="图片 58">
            <a:extLst>
              <a:ext uri="{FF2B5EF4-FFF2-40B4-BE49-F238E27FC236}">
                <a16:creationId xmlns:a16="http://schemas.microsoft.com/office/drawing/2014/main" id="{340A27AD-DF07-9636-04DD-EB0D09E7857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60" name="图片 59">
            <a:extLst>
              <a:ext uri="{FF2B5EF4-FFF2-40B4-BE49-F238E27FC236}">
                <a16:creationId xmlns:a16="http://schemas.microsoft.com/office/drawing/2014/main" id="{E0A4F134-5DA0-6A58-C9CC-96B50F0A7B1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72" name="标题 6"/>
          <p:cNvSpPr>
            <a:spLocks noGrp="1"/>
          </p:cNvSpPr>
          <p:nvPr>
            <p:custDataLst>
              <p:tags r:id="rId2"/>
            </p:custDataLst>
          </p:nvPr>
        </p:nvSpPr>
        <p:spPr>
          <a:xfrm>
            <a:off x="1121410" y="17180"/>
            <a:ext cx="5885180" cy="49911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marL="0" marR="0" lvl="0" indent="0" algn="l" defTabSz="914400" rtl="0" eaLnBrk="1" fontAlgn="auto" latinLnBrk="0" hangingPunct="1">
              <a:lnSpc>
                <a:spcPct val="111000"/>
              </a:lnSpc>
              <a:spcBef>
                <a:spcPct val="0"/>
              </a:spcBef>
              <a:spcAft>
                <a:spcPct val="0"/>
              </a:spcAft>
              <a:buClrTx/>
              <a:buSzTx/>
              <a:buFontTx/>
              <a:buNone/>
              <a:defRPr/>
            </a:pPr>
            <a:endParaRPr kumimoji="0" lang="zh-CN" altLang="en-US" sz="2400" b="1" u="none" strike="noStrike" kern="1200" cap="none" spc="0" normalizeH="0" baseline="0" noProof="0" dirty="0">
              <a:ln w="10160">
                <a:noFill/>
                <a:prstDash val="solid"/>
              </a:ln>
              <a:solidFill>
                <a:srgbClr val="FFFFFF"/>
              </a:solidFill>
              <a:effectLst>
                <a:outerShdw blurRad="38100" dist="22860" dir="5400000" algn="tl" rotWithShape="0">
                  <a:srgbClr val="000000">
                    <a:alpha val="30000"/>
                  </a:srgbClr>
                </a:outerShdw>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p:txBody>
      </p:sp>
      <p:sp>
        <p:nvSpPr>
          <p:cNvPr id="3" name="矩形 2">
            <a:extLst>
              <a:ext uri="{FF2B5EF4-FFF2-40B4-BE49-F238E27FC236}">
                <a16:creationId xmlns:a16="http://schemas.microsoft.com/office/drawing/2014/main" id="{925DB69C-D639-AE19-F0FD-9735C440DBA3}"/>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EFFAB85-07CE-27D4-93DA-F59AF633A73B}"/>
              </a:ext>
            </a:extLst>
          </p:cNvPr>
          <p:cNvSpPr txBox="1"/>
          <p:nvPr/>
        </p:nvSpPr>
        <p:spPr>
          <a:xfrm>
            <a:off x="393979" y="85665"/>
            <a:ext cx="1980029"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词嵌入技术</a:t>
            </a:r>
          </a:p>
        </p:txBody>
      </p:sp>
      <p:grpSp>
        <p:nvGrpSpPr>
          <p:cNvPr id="9" name="组合 8">
            <a:extLst>
              <a:ext uri="{FF2B5EF4-FFF2-40B4-BE49-F238E27FC236}">
                <a16:creationId xmlns:a16="http://schemas.microsoft.com/office/drawing/2014/main" id="{798B4522-4157-E0E8-7FFA-BF8D759678B3}"/>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12" name="任意多边形: 形状 6">
              <a:extLst>
                <a:ext uri="{FF2B5EF4-FFF2-40B4-BE49-F238E27FC236}">
                  <a16:creationId xmlns:a16="http://schemas.microsoft.com/office/drawing/2014/main" id="{C2223C78-E8BD-6FBA-0772-73A503D0D959}"/>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13" name="任意多边形: 形状 7">
              <a:extLst>
                <a:ext uri="{FF2B5EF4-FFF2-40B4-BE49-F238E27FC236}">
                  <a16:creationId xmlns:a16="http://schemas.microsoft.com/office/drawing/2014/main" id="{86617B44-AEBC-D352-46A9-AB63D6B8FFC8}"/>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14" name="任意多边形: 形状 8">
              <a:extLst>
                <a:ext uri="{FF2B5EF4-FFF2-40B4-BE49-F238E27FC236}">
                  <a16:creationId xmlns:a16="http://schemas.microsoft.com/office/drawing/2014/main" id="{74B11AAC-3BE9-DC61-5FCD-F077D3DDED02}"/>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15" name="任意多边形: 形状 9">
              <a:extLst>
                <a:ext uri="{FF2B5EF4-FFF2-40B4-BE49-F238E27FC236}">
                  <a16:creationId xmlns:a16="http://schemas.microsoft.com/office/drawing/2014/main" id="{45445DD2-C23C-7FF5-84A7-C7CADD910383}"/>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16" name="任意多边形: 形状 10">
              <a:extLst>
                <a:ext uri="{FF2B5EF4-FFF2-40B4-BE49-F238E27FC236}">
                  <a16:creationId xmlns:a16="http://schemas.microsoft.com/office/drawing/2014/main" id="{334C10F1-F729-EAFC-EA0B-813812089358}"/>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7" name="任意多边形: 形状 11">
              <a:extLst>
                <a:ext uri="{FF2B5EF4-FFF2-40B4-BE49-F238E27FC236}">
                  <a16:creationId xmlns:a16="http://schemas.microsoft.com/office/drawing/2014/main" id="{DFE269DF-1773-6692-CF97-1DA181445128}"/>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8" name="任意多边形: 形状 12">
              <a:extLst>
                <a:ext uri="{FF2B5EF4-FFF2-40B4-BE49-F238E27FC236}">
                  <a16:creationId xmlns:a16="http://schemas.microsoft.com/office/drawing/2014/main" id="{59C6100B-9165-C5A8-F192-9B345B07655C}"/>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9" name="任意多边形: 形状 13">
              <a:extLst>
                <a:ext uri="{FF2B5EF4-FFF2-40B4-BE49-F238E27FC236}">
                  <a16:creationId xmlns:a16="http://schemas.microsoft.com/office/drawing/2014/main" id="{C343CA3B-77FB-5B45-5E9F-B6AFAEF4141E}"/>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20" name="任意多边形: 形状 14">
              <a:extLst>
                <a:ext uri="{FF2B5EF4-FFF2-40B4-BE49-F238E27FC236}">
                  <a16:creationId xmlns:a16="http://schemas.microsoft.com/office/drawing/2014/main" id="{433D7257-42EB-C6CB-79A4-C5C44A5EB183}"/>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24" name="任意多边形: 形状 15">
              <a:extLst>
                <a:ext uri="{FF2B5EF4-FFF2-40B4-BE49-F238E27FC236}">
                  <a16:creationId xmlns:a16="http://schemas.microsoft.com/office/drawing/2014/main" id="{FF56E698-A657-3FA2-1C31-E66F036C2BE1}"/>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25" name="任意多边形: 形状 16">
              <a:extLst>
                <a:ext uri="{FF2B5EF4-FFF2-40B4-BE49-F238E27FC236}">
                  <a16:creationId xmlns:a16="http://schemas.microsoft.com/office/drawing/2014/main" id="{D2ACA840-6479-F22D-B2FB-E6AF0BEE1120}"/>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26" name="任意多边形: 形状 17">
              <a:extLst>
                <a:ext uri="{FF2B5EF4-FFF2-40B4-BE49-F238E27FC236}">
                  <a16:creationId xmlns:a16="http://schemas.microsoft.com/office/drawing/2014/main" id="{D64BBB46-CD1E-ACE8-9593-1E5CB3BDEB32}"/>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27" name="任意多边形: 形状 18">
              <a:extLst>
                <a:ext uri="{FF2B5EF4-FFF2-40B4-BE49-F238E27FC236}">
                  <a16:creationId xmlns:a16="http://schemas.microsoft.com/office/drawing/2014/main" id="{879626DB-AE34-A1EF-9442-BAF5C91E8C7C}"/>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28" name="任意多边形: 形状 19">
              <a:extLst>
                <a:ext uri="{FF2B5EF4-FFF2-40B4-BE49-F238E27FC236}">
                  <a16:creationId xmlns:a16="http://schemas.microsoft.com/office/drawing/2014/main" id="{1DED8E11-7200-9736-9E9C-9DE43AD4276A}"/>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29" name="任意多边形: 形状 20">
              <a:extLst>
                <a:ext uri="{FF2B5EF4-FFF2-40B4-BE49-F238E27FC236}">
                  <a16:creationId xmlns:a16="http://schemas.microsoft.com/office/drawing/2014/main" id="{A72C91D8-0A78-E91D-8BE5-2EB452B57DC0}"/>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30" name="任意多边形: 形状 21">
              <a:extLst>
                <a:ext uri="{FF2B5EF4-FFF2-40B4-BE49-F238E27FC236}">
                  <a16:creationId xmlns:a16="http://schemas.microsoft.com/office/drawing/2014/main" id="{5A5EEEAD-C373-1988-9BEB-7799E4144D63}"/>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31" name="任意多边形: 形状 22">
              <a:extLst>
                <a:ext uri="{FF2B5EF4-FFF2-40B4-BE49-F238E27FC236}">
                  <a16:creationId xmlns:a16="http://schemas.microsoft.com/office/drawing/2014/main" id="{1A376AA6-70F6-FA39-DC1F-594429ABD711}"/>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32" name="任意多边形: 形状 23">
              <a:extLst>
                <a:ext uri="{FF2B5EF4-FFF2-40B4-BE49-F238E27FC236}">
                  <a16:creationId xmlns:a16="http://schemas.microsoft.com/office/drawing/2014/main" id="{CECEAD0E-075A-D3AE-D4BE-35D1D477BB00}"/>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33" name="任意多边形: 形状 24">
              <a:extLst>
                <a:ext uri="{FF2B5EF4-FFF2-40B4-BE49-F238E27FC236}">
                  <a16:creationId xmlns:a16="http://schemas.microsoft.com/office/drawing/2014/main" id="{3D9A886F-5381-3C74-EAD9-C463999204CD}"/>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34" name="任意多边形: 形状 25">
              <a:extLst>
                <a:ext uri="{FF2B5EF4-FFF2-40B4-BE49-F238E27FC236}">
                  <a16:creationId xmlns:a16="http://schemas.microsoft.com/office/drawing/2014/main" id="{572D6213-4DC3-331E-EDEF-F9593CE03DBA}"/>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35" name="任意多边形: 形状 26">
              <a:extLst>
                <a:ext uri="{FF2B5EF4-FFF2-40B4-BE49-F238E27FC236}">
                  <a16:creationId xmlns:a16="http://schemas.microsoft.com/office/drawing/2014/main" id="{0D116E04-C561-1088-9593-FE6CB6C42D71}"/>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36" name="任意多边形: 形状 27">
              <a:extLst>
                <a:ext uri="{FF2B5EF4-FFF2-40B4-BE49-F238E27FC236}">
                  <a16:creationId xmlns:a16="http://schemas.microsoft.com/office/drawing/2014/main" id="{FCC19A7C-6824-E2F1-79A9-4A7CECD3ED7C}"/>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37" name="任意多边形: 形状 28">
              <a:extLst>
                <a:ext uri="{FF2B5EF4-FFF2-40B4-BE49-F238E27FC236}">
                  <a16:creationId xmlns:a16="http://schemas.microsoft.com/office/drawing/2014/main" id="{51314B9C-FAB3-8DDC-69D6-B1F826B3D658}"/>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38" name="任意多边形: 形状 29">
              <a:extLst>
                <a:ext uri="{FF2B5EF4-FFF2-40B4-BE49-F238E27FC236}">
                  <a16:creationId xmlns:a16="http://schemas.microsoft.com/office/drawing/2014/main" id="{E4C11074-6D96-E9D3-A14A-A5AF9CB7DBF0}"/>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39" name="任意多边形: 形状 30">
              <a:extLst>
                <a:ext uri="{FF2B5EF4-FFF2-40B4-BE49-F238E27FC236}">
                  <a16:creationId xmlns:a16="http://schemas.microsoft.com/office/drawing/2014/main" id="{59E76F2B-DBA0-7871-1FB0-4A3B7B80BBBA}"/>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40" name="任意多边形: 形状 31">
              <a:extLst>
                <a:ext uri="{FF2B5EF4-FFF2-40B4-BE49-F238E27FC236}">
                  <a16:creationId xmlns:a16="http://schemas.microsoft.com/office/drawing/2014/main" id="{37BEAE05-4741-0E33-6D64-9B570321E141}"/>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41" name="任意多边形: 形状 32">
              <a:extLst>
                <a:ext uri="{FF2B5EF4-FFF2-40B4-BE49-F238E27FC236}">
                  <a16:creationId xmlns:a16="http://schemas.microsoft.com/office/drawing/2014/main" id="{2513961A-62A4-44D2-1392-2DF108DA8097}"/>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42" name="任意多边形: 形状 33">
              <a:extLst>
                <a:ext uri="{FF2B5EF4-FFF2-40B4-BE49-F238E27FC236}">
                  <a16:creationId xmlns:a16="http://schemas.microsoft.com/office/drawing/2014/main" id="{6B3B32B0-156D-254A-3FE7-3902577EB8BE}"/>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43" name="任意多边形: 形状 34">
              <a:extLst>
                <a:ext uri="{FF2B5EF4-FFF2-40B4-BE49-F238E27FC236}">
                  <a16:creationId xmlns:a16="http://schemas.microsoft.com/office/drawing/2014/main" id="{9EF8EFCC-7922-208F-8AFB-D28B57510AF5}"/>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44" name="任意多边形: 形状 35">
              <a:extLst>
                <a:ext uri="{FF2B5EF4-FFF2-40B4-BE49-F238E27FC236}">
                  <a16:creationId xmlns:a16="http://schemas.microsoft.com/office/drawing/2014/main" id="{1CF0B917-8F44-3743-512F-C0BC88D57C78}"/>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45" name="组合 44">
            <a:extLst>
              <a:ext uri="{FF2B5EF4-FFF2-40B4-BE49-F238E27FC236}">
                <a16:creationId xmlns:a16="http://schemas.microsoft.com/office/drawing/2014/main" id="{FB769A76-1437-BA68-53DF-3C0AF108F0CA}"/>
              </a:ext>
            </a:extLst>
          </p:cNvPr>
          <p:cNvGrpSpPr/>
          <p:nvPr/>
        </p:nvGrpSpPr>
        <p:grpSpPr>
          <a:xfrm>
            <a:off x="2907644" y="45502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46" name="平行四边形 45">
              <a:extLst>
                <a:ext uri="{FF2B5EF4-FFF2-40B4-BE49-F238E27FC236}">
                  <a16:creationId xmlns:a16="http://schemas.microsoft.com/office/drawing/2014/main" id="{0F63C04B-A2F7-E59B-B0F3-B487EA8D8BDD}"/>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a:extLst>
                <a:ext uri="{FF2B5EF4-FFF2-40B4-BE49-F238E27FC236}">
                  <a16:creationId xmlns:a16="http://schemas.microsoft.com/office/drawing/2014/main" id="{391029B0-682F-382F-249D-683173DAF31E}"/>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5445481E-2530-2FAC-00D3-8677B3816B9A}"/>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79642E52-715A-8313-F169-84EB8B51A1FE}"/>
              </a:ext>
            </a:extLst>
          </p:cNvPr>
          <p:cNvGrpSpPr/>
          <p:nvPr/>
        </p:nvGrpSpPr>
        <p:grpSpPr>
          <a:xfrm>
            <a:off x="2136911" y="463324"/>
            <a:ext cx="770733" cy="79448"/>
            <a:chOff x="3986211" y="341636"/>
            <a:chExt cx="770733" cy="79448"/>
          </a:xfrm>
        </p:grpSpPr>
        <p:cxnSp>
          <p:nvCxnSpPr>
            <p:cNvPr id="50" name="直接连接符 41">
              <a:extLst>
                <a:ext uri="{FF2B5EF4-FFF2-40B4-BE49-F238E27FC236}">
                  <a16:creationId xmlns:a16="http://schemas.microsoft.com/office/drawing/2014/main" id="{A639EFD0-D7B3-4659-EF7D-C6881CC07A78}"/>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42">
              <a:extLst>
                <a:ext uri="{FF2B5EF4-FFF2-40B4-BE49-F238E27FC236}">
                  <a16:creationId xmlns:a16="http://schemas.microsoft.com/office/drawing/2014/main" id="{B15CE969-6F6B-FBAD-4599-3FA323F3CB67}"/>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2" name="直接连接符 43">
              <a:extLst>
                <a:ext uri="{FF2B5EF4-FFF2-40B4-BE49-F238E27FC236}">
                  <a16:creationId xmlns:a16="http://schemas.microsoft.com/office/drawing/2014/main" id="{11EA247D-5041-3A68-E98D-121E85D78B6D}"/>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44">
              <a:extLst>
                <a:ext uri="{FF2B5EF4-FFF2-40B4-BE49-F238E27FC236}">
                  <a16:creationId xmlns:a16="http://schemas.microsoft.com/office/drawing/2014/main" id="{44FEFAFB-2723-9ACE-1787-E7B280DCBA16}"/>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54" name="直接连接符 45">
            <a:extLst>
              <a:ext uri="{FF2B5EF4-FFF2-40B4-BE49-F238E27FC236}">
                <a16:creationId xmlns:a16="http://schemas.microsoft.com/office/drawing/2014/main" id="{EC6D6C3F-9635-1445-8FA4-AC7F2DAC6E99}"/>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59750A2F-4C06-2321-16CE-98D490C628C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56" name="图片 55">
            <a:extLst>
              <a:ext uri="{FF2B5EF4-FFF2-40B4-BE49-F238E27FC236}">
                <a16:creationId xmlns:a16="http://schemas.microsoft.com/office/drawing/2014/main" id="{F1E063BC-BE24-354A-63BC-94774E8CE9D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pic>
        <p:nvPicPr>
          <p:cNvPr id="57" name="内容占位符 20" descr="5d9766b9-bba5-11f0-b490-b25e33420eec">
            <a:extLst>
              <a:ext uri="{FF2B5EF4-FFF2-40B4-BE49-F238E27FC236}">
                <a16:creationId xmlns:a16="http://schemas.microsoft.com/office/drawing/2014/main" id="{22A3D38D-8914-AFAF-92B0-DDC5BF9DEE32}"/>
              </a:ext>
            </a:extLst>
          </p:cNvPr>
          <p:cNvPicPr>
            <a:picLocks noChangeAspect="1"/>
          </p:cNvPicPr>
          <p:nvPr>
            <p:custDataLst>
              <p:tags r:id="rId3"/>
            </p:custDataLst>
          </p:nvPr>
        </p:nvPicPr>
        <p:blipFill>
          <a:blip r:embed="rId17"/>
          <a:srcRect l="9165" t="7500" r="9868" b="7812"/>
          <a:stretch>
            <a:fillRect/>
          </a:stretch>
        </p:blipFill>
        <p:spPr>
          <a:xfrm>
            <a:off x="609600" y="968815"/>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1828800 h 2032000"/>
              <a:gd name="connisteX5" fmla="*/ 3251200 w 3454400"/>
              <a:gd name="connsiteY5" fmla="*/ 2032000 h 2032000"/>
              <a:gd name="connisteX6" fmla="*/ 203200 w 3454400"/>
              <a:gd name="connsiteY6" fmla="*/ 2032000 h 2032000"/>
              <a:gd name="connisteX7" fmla="*/ 0 w 3454400"/>
              <a:gd name="connsiteY7" fmla="*/ 1828800 h 2032000"/>
              <a:gd name="connisteX8" fmla="*/ 0 w 34544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1828800"/>
                </a:lnTo>
                <a:cubicBezTo>
                  <a:pt x="3454400" y="1941024"/>
                  <a:pt x="3363424" y="2032000"/>
                  <a:pt x="3251200" y="2032000"/>
                </a:cubicBezTo>
                <a:lnTo>
                  <a:pt x="203200" y="2032000"/>
                </a:lnTo>
                <a:cubicBezTo>
                  <a:pt x="90976" y="2032000"/>
                  <a:pt x="0" y="1941024"/>
                  <a:pt x="0" y="1828800"/>
                </a:cubicBezTo>
                <a:lnTo>
                  <a:pt x="0" y="203200"/>
                </a:lnTo>
                <a:close/>
              </a:path>
            </a:pathLst>
          </a:custGeom>
          <a:solidFill>
            <a:srgbClr val="DDDDDD"/>
          </a:solidFill>
          <a:ln>
            <a:noFill/>
          </a:ln>
        </p:spPr>
      </p:pic>
      <p:sp>
        <p:nvSpPr>
          <p:cNvPr id="58" name="文本占位符 3">
            <a:extLst>
              <a:ext uri="{FF2B5EF4-FFF2-40B4-BE49-F238E27FC236}">
                <a16:creationId xmlns:a16="http://schemas.microsoft.com/office/drawing/2014/main" id="{DA18044D-BD4B-D40D-0AE8-5DF86C840990}"/>
              </a:ext>
            </a:extLst>
          </p:cNvPr>
          <p:cNvSpPr txBox="1">
            <a:spLocks/>
          </p:cNvSpPr>
          <p:nvPr>
            <p:custDataLst>
              <p:tags r:id="rId4"/>
            </p:custDataLst>
          </p:nvPr>
        </p:nvSpPr>
        <p:spPr>
          <a:xfrm>
            <a:off x="609600" y="3305615"/>
            <a:ext cx="3454400" cy="406400"/>
          </a:xfrm>
          <a:prstGeom prst="rect">
            <a:avLst/>
          </a:prstGeom>
          <a:noFill/>
        </p:spPr>
        <p:txBody>
          <a:bodyPr vert="horz" lIns="0" tIns="0" rIns="0" bIns="0" rtlCol="0" anchor="t">
            <a:normAutofit/>
            <a:scene3d>
              <a:camera prst="orthographicFront"/>
              <a:lightRig rig="threePt" dir="t"/>
            </a:scene3d>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pitchFamily="2" charset="2"/>
              <a:buChar char="Ø"/>
              <a:defRPr/>
            </a:pPr>
            <a:r>
              <a:rPr lang="zh-CN" altLang="en-US"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Word2Vec与GloVe</a:t>
            </a:r>
          </a:p>
        </p:txBody>
      </p:sp>
      <p:sp>
        <p:nvSpPr>
          <p:cNvPr id="59" name="文本占位符 4">
            <a:extLst>
              <a:ext uri="{FF2B5EF4-FFF2-40B4-BE49-F238E27FC236}">
                <a16:creationId xmlns:a16="http://schemas.microsoft.com/office/drawing/2014/main" id="{0A23A1EA-8EE8-C6DB-58D0-198EC7D84645}"/>
              </a:ext>
            </a:extLst>
          </p:cNvPr>
          <p:cNvSpPr txBox="1">
            <a:spLocks/>
          </p:cNvSpPr>
          <p:nvPr>
            <p:custDataLst>
              <p:tags r:id="rId5"/>
            </p:custDataLst>
          </p:nvPr>
        </p:nvSpPr>
        <p:spPr>
          <a:xfrm>
            <a:off x="609600" y="3864415"/>
            <a:ext cx="3454400" cy="2438400"/>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l"/>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Word2Vec</a:t>
            </a:r>
            <a:r>
              <a:rPr lang="zh-CN" altLang="en-US" b="1" dirty="0">
                <a:latin typeface="Source Han Sans CN Bold" panose="020B0500000000000000" pitchFamily="34" charset="-128"/>
                <a:ea typeface="Source Han Sans CN Bold" panose="020B0500000000000000" pitchFamily="34" charset="-128"/>
                <a:cs typeface="Times New Roman" panose="02020603050405020304" charset="0"/>
              </a:rPr>
              <a:t>是2013年由Mikolov等人提出的词嵌入方法，通过神经网络学习词语的分布式表示。</a:t>
            </a:r>
            <a:endParaRPr lang="en-US" altLang="zh-CN" b="1" dirty="0">
              <a:latin typeface="Source Han Sans CN Bold" panose="020B0500000000000000" pitchFamily="34" charset="-128"/>
              <a:ea typeface="Source Han Sans CN Bold" panose="020B0500000000000000" pitchFamily="34" charset="-128"/>
              <a:cs typeface="Times New Roman" panose="02020603050405020304" charset="0"/>
            </a:endParaRPr>
          </a:p>
          <a:p>
            <a:pPr marL="285750" indent="-285750">
              <a:buFont typeface="Wingdings" panose="05000000000000000000" pitchFamily="2" charset="2"/>
              <a:buChar char="l"/>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GloVe（Global Vectors for Word Representation）</a:t>
            </a:r>
            <a:r>
              <a:rPr lang="zh-CN" altLang="en-US" b="1" dirty="0">
                <a:latin typeface="Source Han Sans CN Bold" panose="020B0500000000000000" pitchFamily="34" charset="-128"/>
                <a:ea typeface="Source Han Sans CN Bold" panose="020B0500000000000000" pitchFamily="34" charset="-128"/>
                <a:cs typeface="Times New Roman" panose="02020603050405020304" charset="0"/>
              </a:rPr>
              <a:t>结合了全局统计信息和局部上下文信息，在某些任务上表现优于Word2Vec。</a:t>
            </a:r>
          </a:p>
        </p:txBody>
      </p:sp>
      <p:pic>
        <p:nvPicPr>
          <p:cNvPr id="60" name="内容占位符 21" descr="5d976765-bba5-11f0-b490-b25e33420eec">
            <a:extLst>
              <a:ext uri="{FF2B5EF4-FFF2-40B4-BE49-F238E27FC236}">
                <a16:creationId xmlns:a16="http://schemas.microsoft.com/office/drawing/2014/main" id="{D496A029-CB5F-B4B7-BDB4-B4216A44155C}"/>
              </a:ext>
            </a:extLst>
          </p:cNvPr>
          <p:cNvPicPr>
            <a:picLocks noChangeAspect="1"/>
          </p:cNvPicPr>
          <p:nvPr>
            <p:custDataLst>
              <p:tags r:id="rId6"/>
            </p:custDataLst>
          </p:nvPr>
        </p:nvPicPr>
        <p:blipFill>
          <a:blip r:embed="rId18"/>
          <a:srcRect r="188" b="2206"/>
          <a:stretch>
            <a:fillRect/>
          </a:stretch>
        </p:blipFill>
        <p:spPr>
          <a:xfrm>
            <a:off x="4401458" y="968815"/>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1828800 h 2032000"/>
              <a:gd name="connisteX5" fmla="*/ 3251200 w 3454400"/>
              <a:gd name="connsiteY5" fmla="*/ 2032000 h 2032000"/>
              <a:gd name="connisteX6" fmla="*/ 203200 w 3454400"/>
              <a:gd name="connsiteY6" fmla="*/ 2032000 h 2032000"/>
              <a:gd name="connisteX7" fmla="*/ 0 w 3454400"/>
              <a:gd name="connsiteY7" fmla="*/ 1828800 h 2032000"/>
              <a:gd name="connisteX8" fmla="*/ 0 w 34544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1828800"/>
                </a:lnTo>
                <a:cubicBezTo>
                  <a:pt x="3454400" y="1941024"/>
                  <a:pt x="3363424" y="2032000"/>
                  <a:pt x="3251200" y="2032000"/>
                </a:cubicBezTo>
                <a:lnTo>
                  <a:pt x="203200" y="2032000"/>
                </a:lnTo>
                <a:cubicBezTo>
                  <a:pt x="90976" y="2032000"/>
                  <a:pt x="0" y="1941024"/>
                  <a:pt x="0" y="1828800"/>
                </a:cubicBezTo>
                <a:lnTo>
                  <a:pt x="0" y="203200"/>
                </a:lnTo>
                <a:close/>
              </a:path>
            </a:pathLst>
          </a:custGeom>
          <a:solidFill>
            <a:srgbClr val="DDDDDD"/>
          </a:solidFill>
          <a:ln>
            <a:noFill/>
          </a:ln>
        </p:spPr>
      </p:pic>
      <p:sp>
        <p:nvSpPr>
          <p:cNvPr id="61" name="文本占位符 6">
            <a:extLst>
              <a:ext uri="{FF2B5EF4-FFF2-40B4-BE49-F238E27FC236}">
                <a16:creationId xmlns:a16="http://schemas.microsoft.com/office/drawing/2014/main" id="{EB4F882B-3870-7C5A-FCFB-7F431FEDEA0C}"/>
              </a:ext>
            </a:extLst>
          </p:cNvPr>
          <p:cNvSpPr txBox="1">
            <a:spLocks/>
          </p:cNvSpPr>
          <p:nvPr>
            <p:custDataLst>
              <p:tags r:id="rId7"/>
            </p:custDataLst>
          </p:nvPr>
        </p:nvSpPr>
        <p:spPr>
          <a:xfrm>
            <a:off x="4401458" y="3305615"/>
            <a:ext cx="3454400" cy="406400"/>
          </a:xfrm>
          <a:prstGeom prst="rect">
            <a:avLst/>
          </a:prstGeom>
          <a:noFill/>
        </p:spPr>
        <p:txBody>
          <a:bodyPr vert="horz" lIns="0" tIns="0" rIns="0" bIns="0" rtlCol="0" anchor="t">
            <a:normAutofit/>
            <a:scene3d>
              <a:camera prst="orthographicFront"/>
              <a:lightRig rig="threePt" dir="t"/>
            </a:scene3d>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pitchFamily="2" charset="2"/>
              <a:buChar char="Ø"/>
              <a:defRPr/>
            </a:pPr>
            <a:r>
              <a:rPr lang="zh-CN" altLang="en-US"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词嵌入的语义特性</a:t>
            </a:r>
          </a:p>
        </p:txBody>
      </p:sp>
      <p:sp>
        <p:nvSpPr>
          <p:cNvPr id="62" name="文本占位符 7">
            <a:extLst>
              <a:ext uri="{FF2B5EF4-FFF2-40B4-BE49-F238E27FC236}">
                <a16:creationId xmlns:a16="http://schemas.microsoft.com/office/drawing/2014/main" id="{1624EF2B-B7A7-4767-AE3A-6181691E1B2D}"/>
              </a:ext>
            </a:extLst>
          </p:cNvPr>
          <p:cNvSpPr txBox="1">
            <a:spLocks/>
          </p:cNvSpPr>
          <p:nvPr>
            <p:custDataLst>
              <p:tags r:id="rId8"/>
            </p:custDataLst>
          </p:nvPr>
        </p:nvSpPr>
        <p:spPr>
          <a:xfrm>
            <a:off x="4401458" y="3823775"/>
            <a:ext cx="3454400" cy="247904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l"/>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词嵌入向量</a:t>
            </a:r>
            <a:r>
              <a:rPr lang="zh-CN" altLang="en-US" b="1" dirty="0">
                <a:latin typeface="Source Han Sans CN Bold" panose="020B0500000000000000" pitchFamily="34" charset="-128"/>
                <a:ea typeface="Source Han Sans CN Bold" panose="020B0500000000000000" pitchFamily="34" charset="-128"/>
                <a:cs typeface="Times New Roman" panose="02020603050405020304" charset="0"/>
              </a:rPr>
              <a:t>具有丰富的语义特性，能够捕捉词语之间的同义、近义、反义关系以及上下位关系等。</a:t>
            </a:r>
            <a:endParaRPr lang="en-US" altLang="zh-CN" b="1" dirty="0">
              <a:latin typeface="Source Han Sans CN Bold" panose="020B0500000000000000" pitchFamily="34" charset="-128"/>
              <a:ea typeface="Source Han Sans CN Bold" panose="020B0500000000000000" pitchFamily="34" charset="-128"/>
              <a:cs typeface="Times New Roman" panose="02020603050405020304" charset="0"/>
            </a:endParaRPr>
          </a:p>
          <a:p>
            <a:pPr marL="285750" indent="-285750">
              <a:buFont typeface="Wingdings" panose="05000000000000000000" pitchFamily="2" charset="2"/>
              <a:buChar char="l"/>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词向量的算术运算</a:t>
            </a:r>
            <a:r>
              <a:rPr lang="zh-CN" altLang="en-US" b="1" dirty="0">
                <a:latin typeface="Source Han Sans CN Bold" panose="020B0500000000000000" pitchFamily="34" charset="-128"/>
                <a:ea typeface="Source Han Sans CN Bold" panose="020B0500000000000000" pitchFamily="34" charset="-128"/>
                <a:cs typeface="Times New Roman" panose="02020603050405020304" charset="0"/>
              </a:rPr>
              <a:t>能够反映语义关系，这种特性使得词嵌入在语义相似度计算、词语类比推理和信息检索等任务中表现出色。</a:t>
            </a:r>
          </a:p>
        </p:txBody>
      </p:sp>
      <p:pic>
        <p:nvPicPr>
          <p:cNvPr id="63" name="内容占位符 22" descr="5d97661a-bba5-11f0-b490-b25e33420eec">
            <a:extLst>
              <a:ext uri="{FF2B5EF4-FFF2-40B4-BE49-F238E27FC236}">
                <a16:creationId xmlns:a16="http://schemas.microsoft.com/office/drawing/2014/main" id="{1AA8632B-0C0F-B7CB-FC99-5F3F56FB38AC}"/>
              </a:ext>
            </a:extLst>
          </p:cNvPr>
          <p:cNvPicPr>
            <a:picLocks noChangeAspect="1"/>
          </p:cNvPicPr>
          <p:nvPr>
            <p:custDataLst>
              <p:tags r:id="rId9"/>
            </p:custDataLst>
          </p:nvPr>
        </p:nvPicPr>
        <p:blipFill>
          <a:blip r:embed="rId19"/>
          <a:srcRect l="2197" r="2197"/>
          <a:stretch>
            <a:fillRect/>
          </a:stretch>
        </p:blipFill>
        <p:spPr>
          <a:xfrm>
            <a:off x="8128000" y="968815"/>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1828800 h 2032000"/>
              <a:gd name="connisteX5" fmla="*/ 3251200 w 3454400"/>
              <a:gd name="connsiteY5" fmla="*/ 2032000 h 2032000"/>
              <a:gd name="connisteX6" fmla="*/ 203200 w 3454400"/>
              <a:gd name="connsiteY6" fmla="*/ 2032000 h 2032000"/>
              <a:gd name="connisteX7" fmla="*/ 0 w 3454400"/>
              <a:gd name="connsiteY7" fmla="*/ 1828800 h 2032000"/>
              <a:gd name="connisteX8" fmla="*/ 0 w 3454400"/>
              <a:gd name="connsiteY8"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1828800"/>
                </a:lnTo>
                <a:cubicBezTo>
                  <a:pt x="3454400" y="1941024"/>
                  <a:pt x="3363424" y="2032000"/>
                  <a:pt x="3251200" y="2032000"/>
                </a:cubicBezTo>
                <a:lnTo>
                  <a:pt x="203200" y="2032000"/>
                </a:lnTo>
                <a:cubicBezTo>
                  <a:pt x="90976" y="2032000"/>
                  <a:pt x="0" y="1941024"/>
                  <a:pt x="0" y="1828800"/>
                </a:cubicBezTo>
                <a:lnTo>
                  <a:pt x="0" y="203200"/>
                </a:lnTo>
                <a:close/>
              </a:path>
            </a:pathLst>
          </a:custGeom>
          <a:solidFill>
            <a:srgbClr val="DDDDDD"/>
          </a:solidFill>
          <a:ln>
            <a:noFill/>
          </a:ln>
        </p:spPr>
      </p:pic>
      <p:sp>
        <p:nvSpPr>
          <p:cNvPr id="64" name="文本占位符 9">
            <a:extLst>
              <a:ext uri="{FF2B5EF4-FFF2-40B4-BE49-F238E27FC236}">
                <a16:creationId xmlns:a16="http://schemas.microsoft.com/office/drawing/2014/main" id="{092E9C82-1392-476E-1551-A9DD1AEDEE87}"/>
              </a:ext>
            </a:extLst>
          </p:cNvPr>
          <p:cNvSpPr txBox="1">
            <a:spLocks/>
          </p:cNvSpPr>
          <p:nvPr>
            <p:custDataLst>
              <p:tags r:id="rId10"/>
            </p:custDataLst>
          </p:nvPr>
        </p:nvSpPr>
        <p:spPr>
          <a:xfrm>
            <a:off x="8128000" y="3305615"/>
            <a:ext cx="3454400" cy="406400"/>
          </a:xfrm>
          <a:prstGeom prst="rect">
            <a:avLst/>
          </a:prstGeom>
          <a:noFill/>
        </p:spPr>
        <p:txBody>
          <a:bodyPr vert="horz" lIns="0" tIns="0" rIns="0" bIns="0" rtlCol="0" anchor="t">
            <a:normAutofit/>
            <a:scene3d>
              <a:camera prst="orthographicFront"/>
              <a:lightRig rig="threePt" dir="t"/>
            </a:scene3d>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pitchFamily="2" charset="2"/>
              <a:buChar char="Ø"/>
              <a:defRPr/>
            </a:pPr>
            <a:r>
              <a:rPr lang="zh-CN" altLang="en-US"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词嵌入的局限性</a:t>
            </a:r>
          </a:p>
        </p:txBody>
      </p:sp>
      <p:sp>
        <p:nvSpPr>
          <p:cNvPr id="65" name="文本占位符 10">
            <a:extLst>
              <a:ext uri="{FF2B5EF4-FFF2-40B4-BE49-F238E27FC236}">
                <a16:creationId xmlns:a16="http://schemas.microsoft.com/office/drawing/2014/main" id="{89620534-C3D7-6EF3-78EA-58BDB5ED4FE5}"/>
              </a:ext>
            </a:extLst>
          </p:cNvPr>
          <p:cNvSpPr txBox="1">
            <a:spLocks/>
          </p:cNvSpPr>
          <p:nvPr>
            <p:custDataLst>
              <p:tags r:id="rId11"/>
            </p:custDataLst>
          </p:nvPr>
        </p:nvSpPr>
        <p:spPr>
          <a:xfrm>
            <a:off x="8128000" y="3864415"/>
            <a:ext cx="3454400" cy="243840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l"/>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无法处理一词多义现象</a:t>
            </a:r>
            <a:endParaRPr lang="en-US" altLang="zh-CN"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indent="-342900">
              <a:buFont typeface="Wingdings" panose="05000000000000000000" pitchFamily="2" charset="2"/>
              <a:buChar char="l"/>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缺乏上下文感知能力</a:t>
            </a:r>
            <a:endParaRPr lang="en-US" altLang="zh-CN"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indent="-342900">
              <a:buFont typeface="Wingdings" panose="05000000000000000000" pitchFamily="2" charset="2"/>
              <a:buChar char="l"/>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无法捕捉词语在不同语境中的不同含义</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9"/>
          <a:stretch>
            <a:fillRect/>
          </a:stretch>
        </a:blipFill>
        <a:effectLst/>
      </p:bgPr>
    </p:bg>
    <p:spTree>
      <p:nvGrpSpPr>
        <p:cNvPr id="1" name=""/>
        <p:cNvGrpSpPr/>
        <p:nvPr/>
      </p:nvGrpSpPr>
      <p:grpSpPr>
        <a:xfrm>
          <a:off x="0" y="0"/>
          <a:ext cx="0" cy="0"/>
          <a:chOff x="0" y="0"/>
          <a:chExt cx="0" cy="0"/>
        </a:xfrm>
      </p:grpSpPr>
      <p:sp>
        <p:nvSpPr>
          <p:cNvPr id="48" name="标题 4"/>
          <p:cNvSpPr>
            <a:spLocks noGrp="1"/>
          </p:cNvSpPr>
          <p:nvPr>
            <p:custDataLst>
              <p:tags r:id="rId2"/>
            </p:custDataLst>
          </p:nvPr>
        </p:nvSpPr>
        <p:spPr>
          <a:xfrm>
            <a:off x="609600" y="703397"/>
            <a:ext cx="5095875" cy="1685925"/>
          </a:xfrm>
          <a:prstGeom prst="rect">
            <a:avLst/>
          </a:prstGeom>
        </p:spPr>
        <p:txBody>
          <a:bodyPr vert="horz" wrap="square" lIns="0" tIns="0" rIns="0" bIns="0" rtlCol="0" anchor="b">
            <a:normAutofit/>
          </a:bodyPr>
          <a:lstStyle>
            <a:lvl1pPr algn="l" defTabSz="914400" rtl="0" eaLnBrk="1" latinLnBrk="0" hangingPunct="1">
              <a:lnSpc>
                <a:spcPct val="100000"/>
              </a:lnSpc>
              <a:spcBef>
                <a:spcPct val="0"/>
              </a:spcBef>
              <a:buNone/>
              <a:defRPr sz="3200" b="1" kern="1200">
                <a:solidFill>
                  <a:srgbClr val="4E62DF"/>
                </a:solidFill>
                <a:latin typeface="Arial" panose="020B0604020202020204" pitchFamily="34" charset="0"/>
                <a:ea typeface="微软雅黑" panose="020B0503020204020204" charset="-122"/>
                <a:cs typeface="+mn-ea"/>
              </a:defRPr>
            </a:lvl1pPr>
          </a:lstStyle>
          <a:p>
            <a:pPr marL="342900" marR="0" lvl="0" indent="-342900" algn="l" defTabSz="914400" rtl="0" eaLnBrk="1" fontAlgn="auto" latinLnBrk="0" hangingPunct="1">
              <a:lnSpc>
                <a:spcPct val="100000"/>
              </a:lnSpc>
              <a:buClrTx/>
              <a:buSzTx/>
              <a:buFont typeface="Wingdings" panose="05000000000000000000" pitchFamily="2" charset="2"/>
              <a:buChar char="Ø"/>
              <a:defRPr/>
            </a:pPr>
            <a:r>
              <a:rPr kumimoji="0" lang="zh-CN" altLang="en-US" sz="4400"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上下文</a:t>
            </a:r>
            <a:br>
              <a:rPr kumimoji="0" lang="zh-CN" altLang="en-US" sz="4400"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br>
            <a:r>
              <a:rPr kumimoji="0" lang="zh-CN" altLang="en-US" sz="4400"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相关表示</a:t>
            </a:r>
          </a:p>
        </p:txBody>
      </p:sp>
      <p:sp useBgFill="1">
        <p:nvSpPr>
          <p:cNvPr id="49" name="矩形: 圆角 5"/>
          <p:cNvSpPr/>
          <p:nvPr>
            <p:custDataLst>
              <p:tags r:id="rId3"/>
            </p:custDataLst>
          </p:nvPr>
        </p:nvSpPr>
        <p:spPr>
          <a:xfrm>
            <a:off x="608330" y="3575050"/>
            <a:ext cx="5097145" cy="2425065"/>
          </a:xfrm>
          <a:prstGeom prst="roundRect">
            <a:avLst>
              <a:gd name="adj" fmla="val 5523"/>
            </a:avLst>
          </a:prstGeom>
          <a:ln>
            <a:noFill/>
          </a:ln>
          <a:effectLst>
            <a:outerShdw dist="101600" dir="2700000" algn="tl" rotWithShape="0">
              <a:sysClr val="windowText" lastClr="000000">
                <a:lumMod val="50000"/>
                <a:lumOff val="50000"/>
                <a:alpha val="35000"/>
              </a:sysClr>
            </a:outerShdw>
          </a:effectLst>
        </p:spPr>
        <p:style>
          <a:lnRef idx="2">
            <a:srgbClr val="4E62DF">
              <a:shade val="50000"/>
            </a:srgbClr>
          </a:lnRef>
          <a:fillRef idx="1">
            <a:srgbClr val="4E62DF"/>
          </a:fillRef>
          <a:effectRef idx="0">
            <a:srgbClr val="4E62DF"/>
          </a:effectRef>
          <a:fontRef idx="minor">
            <a:sysClr val="window" lastClr="CCE8C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ysClr val="window" lastClr="CCE8CF"/>
              </a:solidFill>
              <a:effectLst/>
              <a:uLnTx/>
              <a:uFillTx/>
              <a:latin typeface="Source Han Sans CN Bold" panose="020B0500000000000000" pitchFamily="34" charset="-128"/>
              <a:ea typeface="Source Han Sans CN Bold" panose="020B0500000000000000" pitchFamily="34" charset="-128"/>
            </a:endParaRPr>
          </a:p>
        </p:txBody>
      </p:sp>
      <p:sp>
        <p:nvSpPr>
          <p:cNvPr id="50" name="矩形: 圆角 5"/>
          <p:cNvSpPr/>
          <p:nvPr>
            <p:custDataLst>
              <p:tags r:id="rId4"/>
            </p:custDataLst>
          </p:nvPr>
        </p:nvSpPr>
        <p:spPr>
          <a:xfrm>
            <a:off x="608330" y="3575050"/>
            <a:ext cx="5097145" cy="2425065"/>
          </a:xfrm>
          <a:prstGeom prst="roundRect">
            <a:avLst>
              <a:gd name="adj" fmla="val 5523"/>
            </a:avLst>
          </a:prstGeom>
          <a:solidFill>
            <a:srgbClr val="FFFFFF">
              <a:alpha val="20000"/>
            </a:srgbClr>
          </a:solidFill>
          <a:ln>
            <a:solidFill>
              <a:sysClr val="windowText" lastClr="000000">
                <a:alpha val="60000"/>
              </a:sysClr>
            </a:solidFill>
          </a:ln>
          <a:effectLst/>
        </p:spPr>
        <p:style>
          <a:lnRef idx="2">
            <a:srgbClr val="4E62DF">
              <a:shade val="50000"/>
            </a:srgbClr>
          </a:lnRef>
          <a:fillRef idx="1">
            <a:srgbClr val="4E62DF"/>
          </a:fillRef>
          <a:effectRef idx="0">
            <a:srgbClr val="4E62DF"/>
          </a:effectRef>
          <a:fontRef idx="minor">
            <a:sysClr val="window" lastClr="CCE8C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u="none" strike="noStrike" kern="1200" cap="none" spc="0" normalizeH="0" baseline="0" noProof="0" dirty="0">
                <a:ln>
                  <a:noFill/>
                </a:ln>
                <a:solidFill>
                  <a:sysClr val="window" lastClr="CCE8CF"/>
                </a:solidFill>
                <a:effectLst/>
                <a:uLnTx/>
                <a:uFillTx/>
                <a:latin typeface="Source Han Sans CN Bold" panose="020B0500000000000000" pitchFamily="34" charset="-128"/>
                <a:ea typeface="Source Han Sans CN Bold" panose="020B0500000000000000" pitchFamily="34" charset="-128"/>
              </a:rPr>
              <a:t>上下文相关表示</a:t>
            </a:r>
          </a:p>
        </p:txBody>
      </p:sp>
      <p:sp>
        <p:nvSpPr>
          <p:cNvPr id="51" name="任意多边形: 形状 528"/>
          <p:cNvSpPr/>
          <p:nvPr>
            <p:custDataLst>
              <p:tags r:id="rId5"/>
            </p:custDataLst>
          </p:nvPr>
        </p:nvSpPr>
        <p:spPr>
          <a:xfrm>
            <a:off x="4576626" y="3912869"/>
            <a:ext cx="168275" cy="174625"/>
          </a:xfrm>
          <a:custGeom>
            <a:avLst/>
            <a:gdLst>
              <a:gd name="connsiteX0" fmla="*/ 153449 w 153449"/>
              <a:gd name="connsiteY0" fmla="*/ 76725 h 153449"/>
              <a:gd name="connsiteX1" fmla="*/ 76725 w 153449"/>
              <a:gd name="connsiteY1" fmla="*/ 153449 h 153449"/>
              <a:gd name="connsiteX2" fmla="*/ 0 w 153449"/>
              <a:gd name="connsiteY2" fmla="*/ 76725 h 153449"/>
              <a:gd name="connsiteX3" fmla="*/ 76725 w 153449"/>
              <a:gd name="connsiteY3" fmla="*/ 0 h 153449"/>
              <a:gd name="connsiteX4" fmla="*/ 153449 w 153449"/>
              <a:gd name="connsiteY4" fmla="*/ 76725 h 153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49" h="153449">
                <a:moveTo>
                  <a:pt x="153449" y="76725"/>
                </a:moveTo>
                <a:cubicBezTo>
                  <a:pt x="153449" y="119098"/>
                  <a:pt x="119098" y="153449"/>
                  <a:pt x="76725" y="153449"/>
                </a:cubicBezTo>
                <a:cubicBezTo>
                  <a:pt x="34351" y="153449"/>
                  <a:pt x="0" y="119098"/>
                  <a:pt x="0" y="76725"/>
                </a:cubicBezTo>
                <a:cubicBezTo>
                  <a:pt x="0" y="34351"/>
                  <a:pt x="34351" y="0"/>
                  <a:pt x="76725" y="0"/>
                </a:cubicBezTo>
                <a:cubicBezTo>
                  <a:pt x="119098" y="0"/>
                  <a:pt x="153449" y="34351"/>
                  <a:pt x="153449" y="76725"/>
                </a:cubicBezTo>
                <a:close/>
              </a:path>
            </a:pathLst>
          </a:custGeom>
          <a:solidFill>
            <a:srgbClr val="FFFFFF"/>
          </a:solidFill>
          <a:ln w="3440"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endParaRPr>
          </a:p>
        </p:txBody>
      </p:sp>
      <p:sp>
        <p:nvSpPr>
          <p:cNvPr id="52" name="任意多边形: 形状 529"/>
          <p:cNvSpPr/>
          <p:nvPr>
            <p:custDataLst>
              <p:tags r:id="rId6"/>
            </p:custDataLst>
          </p:nvPr>
        </p:nvSpPr>
        <p:spPr>
          <a:xfrm>
            <a:off x="4859201" y="3912869"/>
            <a:ext cx="168275" cy="174625"/>
          </a:xfrm>
          <a:custGeom>
            <a:avLst/>
            <a:gdLst>
              <a:gd name="connsiteX0" fmla="*/ 153449 w 153449"/>
              <a:gd name="connsiteY0" fmla="*/ 76725 h 153449"/>
              <a:gd name="connsiteX1" fmla="*/ 76725 w 153449"/>
              <a:gd name="connsiteY1" fmla="*/ 153449 h 153449"/>
              <a:gd name="connsiteX2" fmla="*/ 0 w 153449"/>
              <a:gd name="connsiteY2" fmla="*/ 76725 h 153449"/>
              <a:gd name="connsiteX3" fmla="*/ 76725 w 153449"/>
              <a:gd name="connsiteY3" fmla="*/ 0 h 153449"/>
              <a:gd name="connsiteX4" fmla="*/ 153449 w 153449"/>
              <a:gd name="connsiteY4" fmla="*/ 76725 h 153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49" h="153449">
                <a:moveTo>
                  <a:pt x="153449" y="76725"/>
                </a:moveTo>
                <a:cubicBezTo>
                  <a:pt x="153449" y="119098"/>
                  <a:pt x="119098" y="153449"/>
                  <a:pt x="76725" y="153449"/>
                </a:cubicBezTo>
                <a:cubicBezTo>
                  <a:pt x="34351" y="153449"/>
                  <a:pt x="0" y="119098"/>
                  <a:pt x="0" y="76725"/>
                </a:cubicBezTo>
                <a:cubicBezTo>
                  <a:pt x="0" y="34351"/>
                  <a:pt x="34351" y="0"/>
                  <a:pt x="76725" y="0"/>
                </a:cubicBezTo>
                <a:cubicBezTo>
                  <a:pt x="119098" y="0"/>
                  <a:pt x="153449" y="34351"/>
                  <a:pt x="153449" y="76725"/>
                </a:cubicBezTo>
                <a:close/>
              </a:path>
            </a:pathLst>
          </a:custGeom>
          <a:solidFill>
            <a:srgbClr val="EE822F"/>
          </a:solidFill>
          <a:ln w="3440"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endParaRPr>
          </a:p>
        </p:txBody>
      </p:sp>
      <p:sp>
        <p:nvSpPr>
          <p:cNvPr id="53" name="任意多边形: 形状 530"/>
          <p:cNvSpPr/>
          <p:nvPr>
            <p:custDataLst>
              <p:tags r:id="rId7"/>
            </p:custDataLst>
          </p:nvPr>
        </p:nvSpPr>
        <p:spPr>
          <a:xfrm>
            <a:off x="5141141" y="3912869"/>
            <a:ext cx="168275" cy="174625"/>
          </a:xfrm>
          <a:custGeom>
            <a:avLst/>
            <a:gdLst>
              <a:gd name="connsiteX0" fmla="*/ 153449 w 153449"/>
              <a:gd name="connsiteY0" fmla="*/ 76725 h 153449"/>
              <a:gd name="connsiteX1" fmla="*/ 76725 w 153449"/>
              <a:gd name="connsiteY1" fmla="*/ 153449 h 153449"/>
              <a:gd name="connsiteX2" fmla="*/ 0 w 153449"/>
              <a:gd name="connsiteY2" fmla="*/ 76725 h 153449"/>
              <a:gd name="connsiteX3" fmla="*/ 76725 w 153449"/>
              <a:gd name="connsiteY3" fmla="*/ 0 h 153449"/>
              <a:gd name="connsiteX4" fmla="*/ 153449 w 153449"/>
              <a:gd name="connsiteY4" fmla="*/ 76725 h 153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49" h="153449">
                <a:moveTo>
                  <a:pt x="153449" y="76725"/>
                </a:moveTo>
                <a:cubicBezTo>
                  <a:pt x="153449" y="119098"/>
                  <a:pt x="119098" y="153449"/>
                  <a:pt x="76725" y="153449"/>
                </a:cubicBezTo>
                <a:cubicBezTo>
                  <a:pt x="34351" y="153449"/>
                  <a:pt x="0" y="119098"/>
                  <a:pt x="0" y="76725"/>
                </a:cubicBezTo>
                <a:cubicBezTo>
                  <a:pt x="0" y="34351"/>
                  <a:pt x="34351" y="0"/>
                  <a:pt x="76725" y="0"/>
                </a:cubicBezTo>
                <a:cubicBezTo>
                  <a:pt x="119098" y="0"/>
                  <a:pt x="153449" y="34351"/>
                  <a:pt x="153449" y="76725"/>
                </a:cubicBezTo>
                <a:close/>
              </a:path>
            </a:pathLst>
          </a:custGeom>
          <a:solidFill>
            <a:srgbClr val="F2BA02"/>
          </a:solidFill>
          <a:ln w="3440"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endParaRPr>
          </a:p>
        </p:txBody>
      </p:sp>
      <p:sp>
        <p:nvSpPr>
          <p:cNvPr id="54" name="矩形 53"/>
          <p:cNvSpPr/>
          <p:nvPr>
            <p:custDataLst>
              <p:tags r:id="rId8"/>
            </p:custDataLst>
          </p:nvPr>
        </p:nvSpPr>
        <p:spPr>
          <a:xfrm>
            <a:off x="608330" y="2487295"/>
            <a:ext cx="5097145" cy="1155065"/>
          </a:xfrm>
          <a:prstGeom prst="rect">
            <a:avLst/>
          </a:prstGeom>
        </p:spPr>
        <p:txBody>
          <a:bodyPr wrap="square" lIns="0">
            <a:normAutofit fontScale="90000"/>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在</a:t>
            </a:r>
            <a:r>
              <a:rPr kumimoji="0" lang="en-US" altLang="zh-CN"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 NLP </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中，</a:t>
            </a:r>
            <a:r>
              <a:rPr kumimoji="0" lang="zh-CN" altLang="en-US" sz="2000" b="1" u="none"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rPr>
              <a:t>文本表示 </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涉及到将</a:t>
            </a:r>
            <a:r>
              <a:rPr kumimoji="0" lang="en-US"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本中的语</a:t>
            </a:r>
            <a:r>
              <a:rPr kumimoji="0" lang="en-US"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单位（如字、词、短语、句</a:t>
            </a:r>
            <a:r>
              <a:rPr kumimoji="0" lang="en-US"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等）以及它们之间的关系和结构信息转换为计算机能够理解和操作的形式，例如向量、矩阵或其他数据结构。</a:t>
            </a:r>
          </a:p>
        </p:txBody>
      </p:sp>
      <p:sp>
        <p:nvSpPr>
          <p:cNvPr id="55" name="矩形 54"/>
          <p:cNvSpPr/>
          <p:nvPr>
            <p:custDataLst>
              <p:tags r:id="rId9"/>
            </p:custDataLst>
          </p:nvPr>
        </p:nvSpPr>
        <p:spPr>
          <a:xfrm>
            <a:off x="1017451" y="4472304"/>
            <a:ext cx="4246880" cy="1548130"/>
          </a:xfrm>
          <a:prstGeom prst="rect">
            <a:avLst/>
          </a:prstGeom>
        </p:spPr>
        <p:txBody>
          <a:bodyPr wrap="square"/>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b="1" dirty="0">
                <a:solidFill>
                  <a:srgbClr val="4472C4"/>
                </a:solidFill>
                <a:effectLst>
                  <a:outerShdw blurRad="38100" dist="25400" dir="5400000" algn="ctr" rotWithShape="0">
                    <a:srgbClr val="6E747A">
                      <a:alpha val="43000"/>
                    </a:srgbClr>
                  </a:outerShdw>
                </a:effectLst>
                <a:latin typeface="Source Han Sans CN Bold" panose="020B0500000000000000" pitchFamily="34" charset="-128"/>
                <a:ea typeface="Source Han Sans CN Bold" panose="020B0500000000000000" pitchFamily="34" charset="-128"/>
              </a:rPr>
              <a:t>文</a:t>
            </a:r>
            <a:r>
              <a:rPr kumimoji="0" lang="zh-CN" altLang="en-US" sz="1800" b="1" u="none" strike="noStrike" kern="1200" cap="none" spc="0" normalizeH="0" baseline="0" noProof="0" dirty="0">
                <a:ln>
                  <a:noFill/>
                </a:ln>
                <a:solidFill>
                  <a:srgbClr val="4472C4"/>
                </a:solidFill>
                <a:effectLst>
                  <a:outerShdw blurRad="38100" dist="25400" dir="5400000" algn="ctr" rotWithShape="0">
                    <a:srgbClr val="6E747A">
                      <a:alpha val="43000"/>
                    </a:srgbClr>
                  </a:outerShdw>
                </a:effectLst>
                <a:uLnTx/>
                <a:uFillTx/>
                <a:latin typeface="Source Han Sans CN Bold" panose="020B0500000000000000" pitchFamily="34" charset="-128"/>
                <a:ea typeface="Source Han Sans CN Bold" panose="020B0500000000000000" pitchFamily="34" charset="-128"/>
              </a:rPr>
              <a:t>本表示</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的发展历程经历了多个阶段，从早期的基于规则的</a:t>
            </a:r>
            <a:r>
              <a:rPr kumimoji="0" lang="en-US"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法，到统计学习</a:t>
            </a:r>
            <a:r>
              <a:rPr kumimoji="0" lang="en-US"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法，再到当前的深度学习技术，</a:t>
            </a:r>
            <a:r>
              <a:rPr kumimoji="0" lang="en-US"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本表示技术不断演进，为</a:t>
            </a:r>
            <a:r>
              <a:rPr kumimoji="0" lang="en-US" altLang="zh-CN"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 NLP </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的发展提供了强</a:t>
            </a:r>
            <a:r>
              <a:rPr lang="zh-CN" altLang="en-US" sz="1600" b="1" dirty="0">
                <a:solidFill>
                  <a:sysClr val="windowText" lastClr="000000">
                    <a:lumMod val="85000"/>
                    <a:lumOff val="15000"/>
                  </a:sysClr>
                </a:solidFill>
                <a:latin typeface="Source Han Sans CN Bold" panose="020B0500000000000000" pitchFamily="34" charset="-128"/>
                <a:ea typeface="Source Han Sans CN Bold" panose="020B0500000000000000" pitchFamily="34" charset="-128"/>
              </a:rPr>
              <a:t>大</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的</a:t>
            </a:r>
            <a:r>
              <a:rPr lang="zh-CN" altLang="en-US" sz="1600" b="1" dirty="0">
                <a:solidFill>
                  <a:sysClr val="windowText" lastClr="000000">
                    <a:lumMod val="85000"/>
                    <a:lumOff val="15000"/>
                  </a:sysClr>
                </a:solidFill>
                <a:latin typeface="Source Han Sans CN Bold" panose="020B0500000000000000" pitchFamily="34" charset="-128"/>
                <a:ea typeface="Source Han Sans CN Bold" panose="020B0500000000000000" pitchFamily="34" charset="-128"/>
              </a:rPr>
              <a:t>支</a:t>
            </a:r>
            <a:r>
              <a:rPr kumimoji="0" lang="zh-CN" altLang="en-US" sz="16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rPr>
              <a:t>持。</a:t>
            </a:r>
          </a:p>
        </p:txBody>
      </p:sp>
      <p:pic>
        <p:nvPicPr>
          <p:cNvPr id="56" name="图片 55" descr="图片1"/>
          <p:cNvPicPr>
            <a:picLocks noChangeAspect="1"/>
          </p:cNvPicPr>
          <p:nvPr>
            <p:custDataLst>
              <p:tags r:id="rId10"/>
            </p:custDataLst>
          </p:nvPr>
        </p:nvPicPr>
        <p:blipFill>
          <a:blip r:embed="rId20">
            <a:extLst>
              <a:ext uri="{96DAC541-7B7A-43D3-8B79-37D633B846F1}">
                <asvg:svgBlip xmlns:asvg="http://schemas.microsoft.com/office/drawing/2016/SVG/main" r:embed="rId21"/>
              </a:ext>
            </a:extLst>
          </a:blip>
          <a:stretch>
            <a:fillRect/>
          </a:stretch>
        </p:blipFill>
        <p:spPr>
          <a:xfrm>
            <a:off x="1160961" y="3901439"/>
            <a:ext cx="562610" cy="525780"/>
          </a:xfrm>
          <a:prstGeom prst="rect">
            <a:avLst/>
          </a:prstGeom>
        </p:spPr>
      </p:pic>
      <p:sp>
        <p:nvSpPr>
          <p:cNvPr id="57" name="圆角矩形 56"/>
          <p:cNvSpPr>
            <a:spLocks noChangeAspect="1"/>
          </p:cNvSpPr>
          <p:nvPr>
            <p:custDataLst>
              <p:tags r:id="rId11"/>
            </p:custDataLst>
          </p:nvPr>
        </p:nvSpPr>
        <p:spPr>
          <a:xfrm>
            <a:off x="6301836" y="1396311"/>
            <a:ext cx="468768" cy="468768"/>
          </a:xfrm>
          <a:prstGeom prst="roundRect">
            <a:avLst>
              <a:gd name="adj" fmla="val 10363"/>
            </a:avLst>
          </a:prstGeom>
          <a:solidFill>
            <a:srgbClr val="4E62DF"/>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01</a:t>
            </a:r>
          </a:p>
        </p:txBody>
      </p:sp>
      <p:sp>
        <p:nvSpPr>
          <p:cNvPr id="58" name="正文"/>
          <p:cNvSpPr txBox="1"/>
          <p:nvPr>
            <p:custDataLst>
              <p:tags r:id="rId12"/>
            </p:custDataLst>
          </p:nvPr>
        </p:nvSpPr>
        <p:spPr>
          <a:xfrm>
            <a:off x="6302472" y="1892429"/>
            <a:ext cx="5192065" cy="1665811"/>
          </a:xfrm>
          <a:prstGeom prst="rect">
            <a:avLst/>
          </a:prstGeom>
          <a:noFill/>
        </p:spPr>
        <p:txBody>
          <a:bodyPr wrap="square" lIns="0" tIns="0" rIns="0" bIns="0" rtlCol="0" anchor="t" anchorCtr="0">
            <a:no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en-US" sz="16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ELMo</a:t>
            </a:r>
            <a:r>
              <a:rPr kumimoji="0" lang="zh-CN" altLang="en-US" sz="16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a:t>
            </a:r>
            <a:r>
              <a:rPr kumimoji="0" lang="en-US" altLang="zh-CN" sz="16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Embeddings from Language Models</a:t>
            </a:r>
            <a:r>
              <a:rPr kumimoji="0" lang="zh-CN" altLang="en-US" sz="16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a:t>
            </a:r>
            <a:r>
              <a:rPr kumimoji="0" lang="zh-CN" altLang="en-US"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是</a:t>
            </a:r>
            <a:r>
              <a:rPr kumimoji="0" lang="en-US" altLang="zh-CN"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2018</a:t>
            </a:r>
            <a:r>
              <a:rPr kumimoji="0" lang="zh-CN" altLang="en-US"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年提出的上下文相关词嵌入方法，通过双向</a:t>
            </a:r>
            <a:r>
              <a:rPr kumimoji="0" lang="en-US" altLang="zh-CN"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LSTM</a:t>
            </a:r>
            <a:r>
              <a:rPr kumimoji="0" lang="zh-CN" altLang="en-US"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语言模型生成词语的上下文相关表示。与传统固定词嵌入不同，</a:t>
            </a:r>
            <a:r>
              <a:rPr kumimoji="0" lang="en-US" altLang="zh-CN"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ELMo</a:t>
            </a:r>
            <a:r>
              <a:rPr kumimoji="0" lang="zh-CN" altLang="en-US"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为同一个词语在不同语境中生成不同的向量表示，能够很好地处理一词多义现象，显著提升了多种</a:t>
            </a:r>
            <a:r>
              <a:rPr kumimoji="0" lang="en-US" altLang="zh-CN"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NLP</a:t>
            </a:r>
            <a:r>
              <a:rPr kumimoji="0" lang="zh-CN" altLang="en-US"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任务的性能。</a:t>
            </a:r>
          </a:p>
        </p:txBody>
      </p:sp>
      <p:sp>
        <p:nvSpPr>
          <p:cNvPr id="59" name="标题"/>
          <p:cNvSpPr txBox="1"/>
          <p:nvPr>
            <p:custDataLst>
              <p:tags r:id="rId13"/>
            </p:custDataLst>
          </p:nvPr>
        </p:nvSpPr>
        <p:spPr>
          <a:xfrm>
            <a:off x="6881276" y="1452920"/>
            <a:ext cx="4641246" cy="34982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ELMo</a:t>
            </a:r>
            <a:r>
              <a:rPr kumimoji="0" lang="zh-CN" altLang="en-US" sz="20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与上下文词嵌入</a:t>
            </a:r>
          </a:p>
        </p:txBody>
      </p:sp>
      <p:sp>
        <p:nvSpPr>
          <p:cNvPr id="60" name="圆角矩形 10"/>
          <p:cNvSpPr>
            <a:spLocks noChangeAspect="1"/>
          </p:cNvSpPr>
          <p:nvPr>
            <p:custDataLst>
              <p:tags r:id="rId14"/>
            </p:custDataLst>
          </p:nvPr>
        </p:nvSpPr>
        <p:spPr>
          <a:xfrm>
            <a:off x="6301836" y="3809480"/>
            <a:ext cx="468768" cy="468768"/>
          </a:xfrm>
          <a:prstGeom prst="roundRect">
            <a:avLst>
              <a:gd name="adj" fmla="val 10363"/>
            </a:avLst>
          </a:prstGeom>
          <a:solidFill>
            <a:srgbClr val="EE822F"/>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rmAutofit/>
          </a:bodyP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02</a:t>
            </a:r>
          </a:p>
        </p:txBody>
      </p:sp>
      <p:sp>
        <p:nvSpPr>
          <p:cNvPr id="61" name="正文"/>
          <p:cNvSpPr txBox="1"/>
          <p:nvPr>
            <p:custDataLst>
              <p:tags r:id="rId15"/>
            </p:custDataLst>
          </p:nvPr>
        </p:nvSpPr>
        <p:spPr>
          <a:xfrm>
            <a:off x="6302472" y="4305598"/>
            <a:ext cx="5192065" cy="1665811"/>
          </a:xfrm>
          <a:prstGeom prst="rect">
            <a:avLst/>
          </a:prstGeom>
          <a:noFill/>
        </p:spPr>
        <p:txBody>
          <a:bodyPr wrap="square" lIns="0" tIns="0" rIns="0" bIns="0" rtlCol="0" anchor="t" anchorCtr="0">
            <a:noAutofit/>
          </a:body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en-US" altLang="en-US" sz="16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BERT</a:t>
            </a:r>
            <a:r>
              <a:rPr kumimoji="0" lang="zh-CN" altLang="en-US" sz="16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a:t>
            </a:r>
            <a:r>
              <a:rPr kumimoji="0" lang="en-US" altLang="zh-CN" sz="16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Bidirectional Encoder Representations from Transformers</a:t>
            </a:r>
            <a:r>
              <a:rPr kumimoji="0" lang="zh-CN" altLang="en-US" sz="16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a:t>
            </a:r>
            <a:r>
              <a:rPr kumimoji="0" lang="zh-CN" altLang="en-US"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是</a:t>
            </a:r>
            <a:r>
              <a:rPr kumimoji="0" lang="en-US" altLang="zh-CN"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2018</a:t>
            </a:r>
            <a:r>
              <a:rPr kumimoji="0" lang="zh-CN" altLang="en-US"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年由</a:t>
            </a:r>
            <a:r>
              <a:rPr kumimoji="0" lang="en-US" altLang="zh-CN"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Google</a:t>
            </a:r>
            <a:r>
              <a:rPr kumimoji="0" lang="zh-CN" altLang="en-US"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提出的基于</a:t>
            </a:r>
            <a:r>
              <a:rPr kumimoji="0" lang="en-US" altLang="zh-CN"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Transformer</a:t>
            </a:r>
            <a:r>
              <a:rPr kumimoji="0" lang="zh-CN" altLang="en-US" sz="1400" b="1" u="none" strike="noStrike" kern="0" cap="none" spc="0" normalizeH="0" baseline="0" noProof="0" dirty="0">
                <a:ln>
                  <a:noFill/>
                  <a:prstDash val="sysDot"/>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的预训练语言模型，通过双向上下文建模和掩码语言模型预训练任务，能够生成深度上下文相关的文本表示。</a:t>
            </a:r>
            <a:r>
              <a:rPr kumimoji="0" lang="en-US" altLang="zh-CN"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BERT</a:t>
            </a:r>
            <a:r>
              <a:rPr kumimoji="0" lang="zh-CN" altLang="en-US"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开创了</a:t>
            </a:r>
            <a:r>
              <a:rPr kumimoji="0" lang="en-US" altLang="zh-CN"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a:t>
            </a:r>
            <a:r>
              <a:rPr kumimoji="0" lang="zh-CN" altLang="en-US"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预训练</a:t>
            </a:r>
            <a:r>
              <a:rPr kumimoji="0" lang="en-US" altLang="zh-CN"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a:t>
            </a:r>
            <a:r>
              <a:rPr kumimoji="0" lang="zh-CN" altLang="en-US"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微调</a:t>
            </a:r>
            <a:r>
              <a:rPr kumimoji="0" lang="en-US" altLang="zh-CN"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a:t>
            </a:r>
            <a:r>
              <a:rPr kumimoji="0" lang="zh-CN" altLang="en-US"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的</a:t>
            </a:r>
            <a:r>
              <a:rPr kumimoji="0" lang="en-US" altLang="zh-CN"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NLP</a:t>
            </a:r>
            <a:r>
              <a:rPr kumimoji="0" lang="zh-CN" altLang="en-US"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研究范式，在几乎所有</a:t>
            </a:r>
            <a:r>
              <a:rPr kumimoji="0" lang="en-US" altLang="zh-CN"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NLP</a:t>
            </a:r>
            <a:r>
              <a:rPr kumimoji="0" lang="zh-CN" altLang="en-US" sz="1400" b="1" u="none" strike="noStrike" kern="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任务上都取得了突破性性能，引发了预训练语言模型的研究热潮。</a:t>
            </a:r>
          </a:p>
        </p:txBody>
      </p:sp>
      <p:sp>
        <p:nvSpPr>
          <p:cNvPr id="62" name="标题"/>
          <p:cNvSpPr txBox="1"/>
          <p:nvPr>
            <p:custDataLst>
              <p:tags r:id="rId16"/>
            </p:custDataLst>
          </p:nvPr>
        </p:nvSpPr>
        <p:spPr>
          <a:xfrm>
            <a:off x="6881276" y="3866088"/>
            <a:ext cx="4641246" cy="349827"/>
          </a:xfrm>
          <a:prstGeom prst="rect">
            <a:avLst/>
          </a:prstGeom>
          <a:noFill/>
        </p:spPr>
        <p:txBody>
          <a:bodyPr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en-US" sz="20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BERT</a:t>
            </a:r>
            <a:r>
              <a:rPr kumimoji="0" lang="zh-CN" altLang="en-US" sz="2000" b="1" u="none" strike="noStrike" kern="1200" cap="none" spc="0" normalizeH="0" baseline="0" noProof="0" dirty="0">
                <a:ln>
                  <a:noFill/>
                </a:ln>
                <a:solidFill>
                  <a:sysClr val="windowText" lastClr="000000">
                    <a:lumMod val="85000"/>
                    <a:lumOff val="15000"/>
                  </a:sys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与预训练语言模型</a:t>
            </a:r>
          </a:p>
        </p:txBody>
      </p:sp>
      <p:sp>
        <p:nvSpPr>
          <p:cNvPr id="2" name="矩形 1">
            <a:extLst>
              <a:ext uri="{FF2B5EF4-FFF2-40B4-BE49-F238E27FC236}">
                <a16:creationId xmlns:a16="http://schemas.microsoft.com/office/drawing/2014/main" id="{1584DF25-D1DE-50A3-F3D3-37A125C7A16B}"/>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68F3D78-C99B-D50B-3063-D0E4C0F0F4C7}"/>
              </a:ext>
            </a:extLst>
          </p:cNvPr>
          <p:cNvSpPr txBox="1"/>
          <p:nvPr/>
        </p:nvSpPr>
        <p:spPr>
          <a:xfrm>
            <a:off x="393979" y="85665"/>
            <a:ext cx="1980029"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上下文信息</a:t>
            </a:r>
          </a:p>
        </p:txBody>
      </p:sp>
      <p:grpSp>
        <p:nvGrpSpPr>
          <p:cNvPr id="4" name="组合 3">
            <a:extLst>
              <a:ext uri="{FF2B5EF4-FFF2-40B4-BE49-F238E27FC236}">
                <a16:creationId xmlns:a16="http://schemas.microsoft.com/office/drawing/2014/main" id="{CCBC4249-6EC7-25C5-2B49-B9DCD154DF41}"/>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5" name="任意多边形: 形状 6">
              <a:extLst>
                <a:ext uri="{FF2B5EF4-FFF2-40B4-BE49-F238E27FC236}">
                  <a16:creationId xmlns:a16="http://schemas.microsoft.com/office/drawing/2014/main" id="{1C96EC1F-BDC6-71D1-4F40-D430D2CA4832}"/>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6" name="任意多边形: 形状 7">
              <a:extLst>
                <a:ext uri="{FF2B5EF4-FFF2-40B4-BE49-F238E27FC236}">
                  <a16:creationId xmlns:a16="http://schemas.microsoft.com/office/drawing/2014/main" id="{75BCCFF6-4C5A-CB79-DDC3-119B5884D378}"/>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7" name="任意多边形: 形状 8">
              <a:extLst>
                <a:ext uri="{FF2B5EF4-FFF2-40B4-BE49-F238E27FC236}">
                  <a16:creationId xmlns:a16="http://schemas.microsoft.com/office/drawing/2014/main" id="{F22D6EC6-6BB5-0CC8-956B-4530E05DB60D}"/>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8" name="任意多边形: 形状 9">
              <a:extLst>
                <a:ext uri="{FF2B5EF4-FFF2-40B4-BE49-F238E27FC236}">
                  <a16:creationId xmlns:a16="http://schemas.microsoft.com/office/drawing/2014/main" id="{B698D118-3835-E56F-7161-84EB49491CD9}"/>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9" name="任意多边形: 形状 10">
              <a:extLst>
                <a:ext uri="{FF2B5EF4-FFF2-40B4-BE49-F238E27FC236}">
                  <a16:creationId xmlns:a16="http://schemas.microsoft.com/office/drawing/2014/main" id="{E092038B-5D32-B6CC-2D9F-C14DEB0E76EF}"/>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0" name="任意多边形: 形状 11">
              <a:extLst>
                <a:ext uri="{FF2B5EF4-FFF2-40B4-BE49-F238E27FC236}">
                  <a16:creationId xmlns:a16="http://schemas.microsoft.com/office/drawing/2014/main" id="{8677528E-B642-2361-1E5F-95D7EE9792B5}"/>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1" name="任意多边形: 形状 12">
              <a:extLst>
                <a:ext uri="{FF2B5EF4-FFF2-40B4-BE49-F238E27FC236}">
                  <a16:creationId xmlns:a16="http://schemas.microsoft.com/office/drawing/2014/main" id="{E7E568C1-153F-9323-EC25-4EF20CCC90BD}"/>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2" name="任意多边形: 形状 13">
              <a:extLst>
                <a:ext uri="{FF2B5EF4-FFF2-40B4-BE49-F238E27FC236}">
                  <a16:creationId xmlns:a16="http://schemas.microsoft.com/office/drawing/2014/main" id="{41C748E3-563B-928C-92CC-C283E4936ED2}"/>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3" name="任意多边形: 形状 14">
              <a:extLst>
                <a:ext uri="{FF2B5EF4-FFF2-40B4-BE49-F238E27FC236}">
                  <a16:creationId xmlns:a16="http://schemas.microsoft.com/office/drawing/2014/main" id="{8872430B-67FF-7472-81AA-ED2C8A450D39}"/>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4" name="任意多边形: 形状 15">
              <a:extLst>
                <a:ext uri="{FF2B5EF4-FFF2-40B4-BE49-F238E27FC236}">
                  <a16:creationId xmlns:a16="http://schemas.microsoft.com/office/drawing/2014/main" id="{4E504053-A841-E008-C4A1-D6FF778A8CED}"/>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5" name="任意多边形: 形状 16">
              <a:extLst>
                <a:ext uri="{FF2B5EF4-FFF2-40B4-BE49-F238E27FC236}">
                  <a16:creationId xmlns:a16="http://schemas.microsoft.com/office/drawing/2014/main" id="{E98BA91B-5593-A537-F14F-6C1F4A1227C9}"/>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16" name="任意多边形: 形状 17">
              <a:extLst>
                <a:ext uri="{FF2B5EF4-FFF2-40B4-BE49-F238E27FC236}">
                  <a16:creationId xmlns:a16="http://schemas.microsoft.com/office/drawing/2014/main" id="{2FFFF1BA-6338-09AB-D9DC-25ED86B49C1F}"/>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17" name="任意多边形: 形状 18">
              <a:extLst>
                <a:ext uri="{FF2B5EF4-FFF2-40B4-BE49-F238E27FC236}">
                  <a16:creationId xmlns:a16="http://schemas.microsoft.com/office/drawing/2014/main" id="{E1763D7D-6A75-A450-7678-7A22FC736F82}"/>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18" name="任意多边形: 形状 19">
              <a:extLst>
                <a:ext uri="{FF2B5EF4-FFF2-40B4-BE49-F238E27FC236}">
                  <a16:creationId xmlns:a16="http://schemas.microsoft.com/office/drawing/2014/main" id="{AC3E1875-27FD-EE99-60A7-A0CE1D546EC3}"/>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19" name="任意多边形: 形状 20">
              <a:extLst>
                <a:ext uri="{FF2B5EF4-FFF2-40B4-BE49-F238E27FC236}">
                  <a16:creationId xmlns:a16="http://schemas.microsoft.com/office/drawing/2014/main" id="{68718C5E-947D-1101-F9C4-F7820D4CD3F6}"/>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0" name="任意多边形: 形状 21">
              <a:extLst>
                <a:ext uri="{FF2B5EF4-FFF2-40B4-BE49-F238E27FC236}">
                  <a16:creationId xmlns:a16="http://schemas.microsoft.com/office/drawing/2014/main" id="{0FDA5A16-0AA2-14FC-6FCA-10C305203879}"/>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1" name="任意多边形: 形状 22">
              <a:extLst>
                <a:ext uri="{FF2B5EF4-FFF2-40B4-BE49-F238E27FC236}">
                  <a16:creationId xmlns:a16="http://schemas.microsoft.com/office/drawing/2014/main" id="{87341326-C138-EF7E-0942-765AD618B8BE}"/>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2" name="任意多边形: 形状 23">
              <a:extLst>
                <a:ext uri="{FF2B5EF4-FFF2-40B4-BE49-F238E27FC236}">
                  <a16:creationId xmlns:a16="http://schemas.microsoft.com/office/drawing/2014/main" id="{6208FF28-F2C0-A95D-34F6-0875353ADF8F}"/>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23" name="任意多边形: 形状 24">
              <a:extLst>
                <a:ext uri="{FF2B5EF4-FFF2-40B4-BE49-F238E27FC236}">
                  <a16:creationId xmlns:a16="http://schemas.microsoft.com/office/drawing/2014/main" id="{172CB216-2CF5-C850-89B0-ED0160BAA72D}"/>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24" name="任意多边形: 形状 25">
              <a:extLst>
                <a:ext uri="{FF2B5EF4-FFF2-40B4-BE49-F238E27FC236}">
                  <a16:creationId xmlns:a16="http://schemas.microsoft.com/office/drawing/2014/main" id="{606B25F5-71BD-EB35-9562-2631DF48696D}"/>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25" name="任意多边形: 形状 26">
              <a:extLst>
                <a:ext uri="{FF2B5EF4-FFF2-40B4-BE49-F238E27FC236}">
                  <a16:creationId xmlns:a16="http://schemas.microsoft.com/office/drawing/2014/main" id="{EE12E752-1095-F735-E724-08975DF95C0F}"/>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26" name="任意多边形: 形状 27">
              <a:extLst>
                <a:ext uri="{FF2B5EF4-FFF2-40B4-BE49-F238E27FC236}">
                  <a16:creationId xmlns:a16="http://schemas.microsoft.com/office/drawing/2014/main" id="{00F1EE69-A3FA-4651-2D9A-27CB8045B49C}"/>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27" name="任意多边形: 形状 28">
              <a:extLst>
                <a:ext uri="{FF2B5EF4-FFF2-40B4-BE49-F238E27FC236}">
                  <a16:creationId xmlns:a16="http://schemas.microsoft.com/office/drawing/2014/main" id="{4022E18F-554C-746C-3F7C-7605860D7E64}"/>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28" name="任意多边形: 形状 29">
              <a:extLst>
                <a:ext uri="{FF2B5EF4-FFF2-40B4-BE49-F238E27FC236}">
                  <a16:creationId xmlns:a16="http://schemas.microsoft.com/office/drawing/2014/main" id="{D8292E73-3A20-0EA1-95A5-CEED5E5213F8}"/>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29" name="任意多边形: 形状 30">
              <a:extLst>
                <a:ext uri="{FF2B5EF4-FFF2-40B4-BE49-F238E27FC236}">
                  <a16:creationId xmlns:a16="http://schemas.microsoft.com/office/drawing/2014/main" id="{BB3BD269-78C8-17C0-7659-CD8711AF5633}"/>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30" name="任意多边形: 形状 31">
              <a:extLst>
                <a:ext uri="{FF2B5EF4-FFF2-40B4-BE49-F238E27FC236}">
                  <a16:creationId xmlns:a16="http://schemas.microsoft.com/office/drawing/2014/main" id="{9D16F190-833D-A5DD-C049-2AFB099E7C1A}"/>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31" name="任意多边形: 形状 32">
              <a:extLst>
                <a:ext uri="{FF2B5EF4-FFF2-40B4-BE49-F238E27FC236}">
                  <a16:creationId xmlns:a16="http://schemas.microsoft.com/office/drawing/2014/main" id="{2E6B9D53-3ECF-2CD9-DB15-F004F394A72F}"/>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32" name="任意多边形: 形状 33">
              <a:extLst>
                <a:ext uri="{FF2B5EF4-FFF2-40B4-BE49-F238E27FC236}">
                  <a16:creationId xmlns:a16="http://schemas.microsoft.com/office/drawing/2014/main" id="{D9C023EC-2BA8-C673-1FB6-D5F8C420CADA}"/>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33" name="任意多边形: 形状 34">
              <a:extLst>
                <a:ext uri="{FF2B5EF4-FFF2-40B4-BE49-F238E27FC236}">
                  <a16:creationId xmlns:a16="http://schemas.microsoft.com/office/drawing/2014/main" id="{736AC5A0-EA2D-6C18-1370-8CE9DCEE4F98}"/>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34" name="任意多边形: 形状 35">
              <a:extLst>
                <a:ext uri="{FF2B5EF4-FFF2-40B4-BE49-F238E27FC236}">
                  <a16:creationId xmlns:a16="http://schemas.microsoft.com/office/drawing/2014/main" id="{298AAC15-E68B-A71D-9165-369CE1C76E95}"/>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35" name="组合 34">
            <a:extLst>
              <a:ext uri="{FF2B5EF4-FFF2-40B4-BE49-F238E27FC236}">
                <a16:creationId xmlns:a16="http://schemas.microsoft.com/office/drawing/2014/main" id="{A26F92C3-1D29-0F22-BDAC-B4BC0F5701FD}"/>
              </a:ext>
            </a:extLst>
          </p:cNvPr>
          <p:cNvGrpSpPr/>
          <p:nvPr/>
        </p:nvGrpSpPr>
        <p:grpSpPr>
          <a:xfrm>
            <a:off x="2845859" y="45502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36" name="平行四边形 35">
              <a:extLst>
                <a:ext uri="{FF2B5EF4-FFF2-40B4-BE49-F238E27FC236}">
                  <a16:creationId xmlns:a16="http://schemas.microsoft.com/office/drawing/2014/main" id="{4E954762-5AC0-160E-32DC-89C8ABE7889D}"/>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31993D4C-6ABD-8CAB-0C5D-F4A25440185D}"/>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D1B51BA6-AF2E-4F20-7EBE-725A794164E6}"/>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57738FA6-7A7D-4AA9-9F26-1FE3A1B5A158}"/>
              </a:ext>
            </a:extLst>
          </p:cNvPr>
          <p:cNvGrpSpPr/>
          <p:nvPr/>
        </p:nvGrpSpPr>
        <p:grpSpPr>
          <a:xfrm>
            <a:off x="2075126" y="463324"/>
            <a:ext cx="770733" cy="79448"/>
            <a:chOff x="3986211" y="341636"/>
            <a:chExt cx="770733" cy="79448"/>
          </a:xfrm>
        </p:grpSpPr>
        <p:cxnSp>
          <p:nvCxnSpPr>
            <p:cNvPr id="40" name="直接连接符 41">
              <a:extLst>
                <a:ext uri="{FF2B5EF4-FFF2-40B4-BE49-F238E27FC236}">
                  <a16:creationId xmlns:a16="http://schemas.microsoft.com/office/drawing/2014/main" id="{ED0F04B8-4808-650F-DE14-90DB33A06D94}"/>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2">
              <a:extLst>
                <a:ext uri="{FF2B5EF4-FFF2-40B4-BE49-F238E27FC236}">
                  <a16:creationId xmlns:a16="http://schemas.microsoft.com/office/drawing/2014/main" id="{DF3887F2-8A9A-0924-C9A3-2EEBACF61CE3}"/>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2" name="直接连接符 43">
              <a:extLst>
                <a:ext uri="{FF2B5EF4-FFF2-40B4-BE49-F238E27FC236}">
                  <a16:creationId xmlns:a16="http://schemas.microsoft.com/office/drawing/2014/main" id="{C377AA7E-D418-A085-C571-041C173ED574}"/>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4">
              <a:extLst>
                <a:ext uri="{FF2B5EF4-FFF2-40B4-BE49-F238E27FC236}">
                  <a16:creationId xmlns:a16="http://schemas.microsoft.com/office/drawing/2014/main" id="{4E118120-411C-235A-C379-F3331A95C34F}"/>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44" name="直接连接符 45">
            <a:extLst>
              <a:ext uri="{FF2B5EF4-FFF2-40B4-BE49-F238E27FC236}">
                <a16:creationId xmlns:a16="http://schemas.microsoft.com/office/drawing/2014/main" id="{D893FBBB-AE9C-0BBB-12B1-DCAB35FE6F50}"/>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45" name="图片 44">
            <a:extLst>
              <a:ext uri="{FF2B5EF4-FFF2-40B4-BE49-F238E27FC236}">
                <a16:creationId xmlns:a16="http://schemas.microsoft.com/office/drawing/2014/main" id="{6FCF8A6D-1F32-DAB0-6251-5FE387F80BB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46" name="图片 45">
            <a:extLst>
              <a:ext uri="{FF2B5EF4-FFF2-40B4-BE49-F238E27FC236}">
                <a16:creationId xmlns:a16="http://schemas.microsoft.com/office/drawing/2014/main" id="{86C9A001-DBE9-5B5F-1137-5B4681571391}"/>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33956-4FB8-AB2C-2637-118768AF18F4}"/>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A4E37F6D-E018-9DF9-CA33-B9312D23115B}"/>
              </a:ext>
            </a:extLst>
          </p:cNvPr>
          <p:cNvSpPr txBox="1"/>
          <p:nvPr/>
        </p:nvSpPr>
        <p:spPr>
          <a:xfrm>
            <a:off x="988483" y="1761832"/>
            <a:ext cx="10215034" cy="2954655"/>
          </a:xfrm>
          <a:prstGeom prst="rect">
            <a:avLst/>
          </a:prstGeom>
          <a:noFill/>
        </p:spPr>
        <p:txBody>
          <a:bodyPr wrap="square">
            <a:spAutoFit/>
          </a:bodyPr>
          <a:lstStyle/>
          <a:p>
            <a:r>
              <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1.5</a:t>
            </a:r>
          </a:p>
          <a:p>
            <a:r>
              <a:rPr lang="en-US" altLang="zh-CN" sz="60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NLP</a:t>
            </a:r>
            <a:r>
              <a:rPr lang="zh-CN" altLang="en-US" sz="60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技术挑战</a:t>
            </a:r>
            <a:endParaRPr lang="en-US" altLang="zh-CN" sz="60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endParaRPr>
          </a:p>
          <a:p>
            <a:r>
              <a:rPr lang="zh-CN" altLang="en-US" sz="60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与未来展望</a:t>
            </a:r>
          </a:p>
        </p:txBody>
      </p:sp>
      <p:pic>
        <p:nvPicPr>
          <p:cNvPr id="2" name="图片 1">
            <a:extLst>
              <a:ext uri="{FF2B5EF4-FFF2-40B4-BE49-F238E27FC236}">
                <a16:creationId xmlns:a16="http://schemas.microsoft.com/office/drawing/2014/main" id="{16439F62-1B74-EF72-28C5-B6A6D87B61D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542011" y="412797"/>
            <a:ext cx="1297864" cy="393313"/>
          </a:xfrm>
          <a:prstGeom prst="rect">
            <a:avLst/>
          </a:prstGeom>
        </p:spPr>
      </p:pic>
      <p:pic>
        <p:nvPicPr>
          <p:cNvPr id="3" name="图片 2" descr="卡通画&#10;&#10;AI 生成的内容可能不正确。">
            <a:extLst>
              <a:ext uri="{FF2B5EF4-FFF2-40B4-BE49-F238E27FC236}">
                <a16:creationId xmlns:a16="http://schemas.microsoft.com/office/drawing/2014/main" id="{C66A2F51-5C94-67AF-147F-A0E6C32CA6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7350" y="420659"/>
            <a:ext cx="2289801" cy="325198"/>
          </a:xfrm>
          <a:prstGeom prst="rect">
            <a:avLst/>
          </a:prstGeom>
        </p:spPr>
      </p:pic>
    </p:spTree>
    <p:extLst>
      <p:ext uri="{BB962C8B-B14F-4D97-AF65-F5344CB8AC3E}">
        <p14:creationId xmlns:p14="http://schemas.microsoft.com/office/powerpoint/2010/main" val="2478396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6"/>
          <p:cNvSpPr>
            <a:spLocks noGrp="1"/>
          </p:cNvSpPr>
          <p:nvPr>
            <p:custDataLst>
              <p:tags r:id="rId2"/>
            </p:custDataLst>
          </p:nvPr>
        </p:nvSpPr>
        <p:spPr>
          <a:xfrm>
            <a:off x="936081" y="-893479"/>
            <a:ext cx="5885180" cy="49911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marL="0" marR="0" lvl="0" indent="0" algn="l" defTabSz="914400" rtl="0" eaLnBrk="1" fontAlgn="auto" latinLnBrk="0" hangingPunct="1">
              <a:lnSpc>
                <a:spcPct val="111000"/>
              </a:lnSpc>
              <a:spcBef>
                <a:spcPct val="0"/>
              </a:spcBef>
              <a:spcAft>
                <a:spcPct val="0"/>
              </a:spcAft>
              <a:buClrTx/>
              <a:buSzTx/>
              <a:buFontTx/>
              <a:buNone/>
              <a:defRPr/>
            </a:pPr>
            <a:endParaRPr kumimoji="0" lang="zh-CN" altLang="en-US" sz="2400" b="1" u="none" strike="noStrike" kern="1200" cap="none" spc="0" normalizeH="0" baseline="0" noProof="0" dirty="0">
              <a:ln w="10160">
                <a:noFill/>
                <a:prstDash val="solid"/>
              </a:ln>
              <a:solidFill>
                <a:srgbClr val="FFFFFF"/>
              </a:solidFill>
              <a:effectLst>
                <a:outerShdw blurRad="38100" dist="22860" dir="5400000" algn="tl" rotWithShape="0">
                  <a:srgbClr val="000000">
                    <a:alpha val="30000"/>
                  </a:srgbClr>
                </a:outerShdw>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p:txBody>
      </p:sp>
      <p:sp>
        <p:nvSpPr>
          <p:cNvPr id="12" name="矩形 11">
            <a:extLst>
              <a:ext uri="{FF2B5EF4-FFF2-40B4-BE49-F238E27FC236}">
                <a16:creationId xmlns:a16="http://schemas.microsoft.com/office/drawing/2014/main" id="{9FD17521-0051-D03B-7D43-9EC905F604A5}"/>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01405106-BEDF-F58E-9CD8-BCA1DF89FFFF}"/>
              </a:ext>
            </a:extLst>
          </p:cNvPr>
          <p:cNvSpPr txBox="1"/>
          <p:nvPr/>
        </p:nvSpPr>
        <p:spPr>
          <a:xfrm>
            <a:off x="393979" y="85665"/>
            <a:ext cx="2339102"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当前技术挑战</a:t>
            </a:r>
          </a:p>
        </p:txBody>
      </p:sp>
      <p:grpSp>
        <p:nvGrpSpPr>
          <p:cNvPr id="19" name="组合 18">
            <a:extLst>
              <a:ext uri="{FF2B5EF4-FFF2-40B4-BE49-F238E27FC236}">
                <a16:creationId xmlns:a16="http://schemas.microsoft.com/office/drawing/2014/main" id="{8D0D479A-9487-2FDA-45AF-6BFDD7B5C769}"/>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20" name="任意多边形: 形状 6">
              <a:extLst>
                <a:ext uri="{FF2B5EF4-FFF2-40B4-BE49-F238E27FC236}">
                  <a16:creationId xmlns:a16="http://schemas.microsoft.com/office/drawing/2014/main" id="{C50CD2EC-E557-6248-2744-78545595ED02}"/>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21" name="任意多边形: 形状 7">
              <a:extLst>
                <a:ext uri="{FF2B5EF4-FFF2-40B4-BE49-F238E27FC236}">
                  <a16:creationId xmlns:a16="http://schemas.microsoft.com/office/drawing/2014/main" id="{3971BE28-44E7-58B9-C686-C322BC436B31}"/>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22" name="任意多边形: 形状 8">
              <a:extLst>
                <a:ext uri="{FF2B5EF4-FFF2-40B4-BE49-F238E27FC236}">
                  <a16:creationId xmlns:a16="http://schemas.microsoft.com/office/drawing/2014/main" id="{1D1EB097-C21E-BB94-DE78-F781E7FE9F1C}"/>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23" name="任意多边形: 形状 9">
              <a:extLst>
                <a:ext uri="{FF2B5EF4-FFF2-40B4-BE49-F238E27FC236}">
                  <a16:creationId xmlns:a16="http://schemas.microsoft.com/office/drawing/2014/main" id="{63CEB0F6-062E-E7B6-B09C-C8F2BDC8192D}"/>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24" name="任意多边形: 形状 10">
              <a:extLst>
                <a:ext uri="{FF2B5EF4-FFF2-40B4-BE49-F238E27FC236}">
                  <a16:creationId xmlns:a16="http://schemas.microsoft.com/office/drawing/2014/main" id="{63A671C8-5F99-49C2-2BC2-0215041BC4E9}"/>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25" name="任意多边形: 形状 11">
              <a:extLst>
                <a:ext uri="{FF2B5EF4-FFF2-40B4-BE49-F238E27FC236}">
                  <a16:creationId xmlns:a16="http://schemas.microsoft.com/office/drawing/2014/main" id="{845D5840-EE0E-3949-6EE5-A5FD5B5C3FBD}"/>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26" name="任意多边形: 形状 12">
              <a:extLst>
                <a:ext uri="{FF2B5EF4-FFF2-40B4-BE49-F238E27FC236}">
                  <a16:creationId xmlns:a16="http://schemas.microsoft.com/office/drawing/2014/main" id="{078CC103-0AC5-C702-FC80-6894B85D6EA8}"/>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27" name="任意多边形: 形状 13">
              <a:extLst>
                <a:ext uri="{FF2B5EF4-FFF2-40B4-BE49-F238E27FC236}">
                  <a16:creationId xmlns:a16="http://schemas.microsoft.com/office/drawing/2014/main" id="{F4DC6380-6119-21B6-5C75-870DEC480A52}"/>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28" name="任意多边形: 形状 14">
              <a:extLst>
                <a:ext uri="{FF2B5EF4-FFF2-40B4-BE49-F238E27FC236}">
                  <a16:creationId xmlns:a16="http://schemas.microsoft.com/office/drawing/2014/main" id="{71E4ED04-4B4C-FB80-38FC-F7440ED5D256}"/>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29" name="任意多边形: 形状 15">
              <a:extLst>
                <a:ext uri="{FF2B5EF4-FFF2-40B4-BE49-F238E27FC236}">
                  <a16:creationId xmlns:a16="http://schemas.microsoft.com/office/drawing/2014/main" id="{C2C64461-3B5D-E79D-488E-7A0F3F7ADDC1}"/>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30" name="任意多边形: 形状 16">
              <a:extLst>
                <a:ext uri="{FF2B5EF4-FFF2-40B4-BE49-F238E27FC236}">
                  <a16:creationId xmlns:a16="http://schemas.microsoft.com/office/drawing/2014/main" id="{04A18EBC-CB8E-A4E9-8591-92D386B815F5}"/>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35" name="任意多边形: 形状 17">
              <a:extLst>
                <a:ext uri="{FF2B5EF4-FFF2-40B4-BE49-F238E27FC236}">
                  <a16:creationId xmlns:a16="http://schemas.microsoft.com/office/drawing/2014/main" id="{C6567804-5630-45FE-098E-49CFED0A124D}"/>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36" name="任意多边形: 形状 18">
              <a:extLst>
                <a:ext uri="{FF2B5EF4-FFF2-40B4-BE49-F238E27FC236}">
                  <a16:creationId xmlns:a16="http://schemas.microsoft.com/office/drawing/2014/main" id="{307EBA38-0399-6436-F27F-5E5DC2D3E9FC}"/>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37" name="任意多边形: 形状 19">
              <a:extLst>
                <a:ext uri="{FF2B5EF4-FFF2-40B4-BE49-F238E27FC236}">
                  <a16:creationId xmlns:a16="http://schemas.microsoft.com/office/drawing/2014/main" id="{B5D37ACC-A6FD-43A4-8C11-4B703F974D2F}"/>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38" name="任意多边形: 形状 20">
              <a:extLst>
                <a:ext uri="{FF2B5EF4-FFF2-40B4-BE49-F238E27FC236}">
                  <a16:creationId xmlns:a16="http://schemas.microsoft.com/office/drawing/2014/main" id="{AC75AC30-CDE2-6F37-5655-8BBEFF024D96}"/>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39" name="任意多边形: 形状 21">
              <a:extLst>
                <a:ext uri="{FF2B5EF4-FFF2-40B4-BE49-F238E27FC236}">
                  <a16:creationId xmlns:a16="http://schemas.microsoft.com/office/drawing/2014/main" id="{788B12EE-57ED-2DA6-31A2-25FAF25EE1CA}"/>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40" name="任意多边形: 形状 22">
              <a:extLst>
                <a:ext uri="{FF2B5EF4-FFF2-40B4-BE49-F238E27FC236}">
                  <a16:creationId xmlns:a16="http://schemas.microsoft.com/office/drawing/2014/main" id="{57704B0D-AB3A-5328-4DE2-EEDAC2E68CFA}"/>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41" name="任意多边形: 形状 23">
              <a:extLst>
                <a:ext uri="{FF2B5EF4-FFF2-40B4-BE49-F238E27FC236}">
                  <a16:creationId xmlns:a16="http://schemas.microsoft.com/office/drawing/2014/main" id="{692A8438-2F8B-D9E0-F624-F892590D6C03}"/>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42" name="任意多边形: 形状 24">
              <a:extLst>
                <a:ext uri="{FF2B5EF4-FFF2-40B4-BE49-F238E27FC236}">
                  <a16:creationId xmlns:a16="http://schemas.microsoft.com/office/drawing/2014/main" id="{F79F4E63-2AC8-F81C-BAE3-AC93FAC81487}"/>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43" name="任意多边形: 形状 25">
              <a:extLst>
                <a:ext uri="{FF2B5EF4-FFF2-40B4-BE49-F238E27FC236}">
                  <a16:creationId xmlns:a16="http://schemas.microsoft.com/office/drawing/2014/main" id="{EDC4D775-5C98-6A60-653E-373C313F97C0}"/>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44" name="任意多边形: 形状 26">
              <a:extLst>
                <a:ext uri="{FF2B5EF4-FFF2-40B4-BE49-F238E27FC236}">
                  <a16:creationId xmlns:a16="http://schemas.microsoft.com/office/drawing/2014/main" id="{036A963A-F2E2-DC27-844A-0F115E16CCB1}"/>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45" name="任意多边形: 形状 27">
              <a:extLst>
                <a:ext uri="{FF2B5EF4-FFF2-40B4-BE49-F238E27FC236}">
                  <a16:creationId xmlns:a16="http://schemas.microsoft.com/office/drawing/2014/main" id="{ECA18E51-757C-D0A3-051A-62EA797A4890}"/>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46" name="任意多边形: 形状 28">
              <a:extLst>
                <a:ext uri="{FF2B5EF4-FFF2-40B4-BE49-F238E27FC236}">
                  <a16:creationId xmlns:a16="http://schemas.microsoft.com/office/drawing/2014/main" id="{F2C55A32-7185-EFDE-EFFA-5A354BBF0396}"/>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47" name="任意多边形: 形状 29">
              <a:extLst>
                <a:ext uri="{FF2B5EF4-FFF2-40B4-BE49-F238E27FC236}">
                  <a16:creationId xmlns:a16="http://schemas.microsoft.com/office/drawing/2014/main" id="{CD3088F9-DDAC-913D-6B9F-E473CB7A6CE2}"/>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48" name="任意多边形: 形状 30">
              <a:extLst>
                <a:ext uri="{FF2B5EF4-FFF2-40B4-BE49-F238E27FC236}">
                  <a16:creationId xmlns:a16="http://schemas.microsoft.com/office/drawing/2014/main" id="{70560AF6-E53A-01B5-DA34-FB5F78F2E18C}"/>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49" name="任意多边形: 形状 31">
              <a:extLst>
                <a:ext uri="{FF2B5EF4-FFF2-40B4-BE49-F238E27FC236}">
                  <a16:creationId xmlns:a16="http://schemas.microsoft.com/office/drawing/2014/main" id="{43CDA423-F8F3-EBAC-B8FF-26DE644360C0}"/>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50" name="任意多边形: 形状 32">
              <a:extLst>
                <a:ext uri="{FF2B5EF4-FFF2-40B4-BE49-F238E27FC236}">
                  <a16:creationId xmlns:a16="http://schemas.microsoft.com/office/drawing/2014/main" id="{E1BA0821-9DCE-BC4C-8872-C2F8B60B8802}"/>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51" name="任意多边形: 形状 33">
              <a:extLst>
                <a:ext uri="{FF2B5EF4-FFF2-40B4-BE49-F238E27FC236}">
                  <a16:creationId xmlns:a16="http://schemas.microsoft.com/office/drawing/2014/main" id="{6D54741A-9886-41F4-49B3-9C9E39D4F507}"/>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52" name="任意多边形: 形状 34">
              <a:extLst>
                <a:ext uri="{FF2B5EF4-FFF2-40B4-BE49-F238E27FC236}">
                  <a16:creationId xmlns:a16="http://schemas.microsoft.com/office/drawing/2014/main" id="{A959794C-D23F-519B-6968-FB91F24125AB}"/>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53" name="任意多边形: 形状 35">
              <a:extLst>
                <a:ext uri="{FF2B5EF4-FFF2-40B4-BE49-F238E27FC236}">
                  <a16:creationId xmlns:a16="http://schemas.microsoft.com/office/drawing/2014/main" id="{DB75ACB9-DFCC-8844-FE97-2FD9DF6ACFCE}"/>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54" name="组合 53">
            <a:extLst>
              <a:ext uri="{FF2B5EF4-FFF2-40B4-BE49-F238E27FC236}">
                <a16:creationId xmlns:a16="http://schemas.microsoft.com/office/drawing/2014/main" id="{BC969483-FDE8-2E0D-6367-FD94BF6AE3A4}"/>
              </a:ext>
            </a:extLst>
          </p:cNvPr>
          <p:cNvGrpSpPr/>
          <p:nvPr/>
        </p:nvGrpSpPr>
        <p:grpSpPr>
          <a:xfrm>
            <a:off x="3142423" y="45502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55" name="平行四边形 54">
              <a:extLst>
                <a:ext uri="{FF2B5EF4-FFF2-40B4-BE49-F238E27FC236}">
                  <a16:creationId xmlns:a16="http://schemas.microsoft.com/office/drawing/2014/main" id="{A3CC2FF7-8BFD-C987-1093-A773CB591B61}"/>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a:extLst>
                <a:ext uri="{FF2B5EF4-FFF2-40B4-BE49-F238E27FC236}">
                  <a16:creationId xmlns:a16="http://schemas.microsoft.com/office/drawing/2014/main" id="{FDDCC080-4555-E2CB-43D9-89CEC5530443}"/>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a:extLst>
                <a:ext uri="{FF2B5EF4-FFF2-40B4-BE49-F238E27FC236}">
                  <a16:creationId xmlns:a16="http://schemas.microsoft.com/office/drawing/2014/main" id="{2133A5BE-FAF5-BA18-FFF8-3B56AEB36A35}"/>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a:extLst>
              <a:ext uri="{FF2B5EF4-FFF2-40B4-BE49-F238E27FC236}">
                <a16:creationId xmlns:a16="http://schemas.microsoft.com/office/drawing/2014/main" id="{BF776217-89E8-40D3-7282-689D99D3DEC9}"/>
              </a:ext>
            </a:extLst>
          </p:cNvPr>
          <p:cNvGrpSpPr/>
          <p:nvPr/>
        </p:nvGrpSpPr>
        <p:grpSpPr>
          <a:xfrm>
            <a:off x="2371690" y="463324"/>
            <a:ext cx="770733" cy="79448"/>
            <a:chOff x="3986211" y="341636"/>
            <a:chExt cx="770733" cy="79448"/>
          </a:xfrm>
        </p:grpSpPr>
        <p:cxnSp>
          <p:nvCxnSpPr>
            <p:cNvPr id="59" name="直接连接符 41">
              <a:extLst>
                <a:ext uri="{FF2B5EF4-FFF2-40B4-BE49-F238E27FC236}">
                  <a16:creationId xmlns:a16="http://schemas.microsoft.com/office/drawing/2014/main" id="{7E781A3C-0657-C8C2-E361-BA55EEA49AD2}"/>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0" name="直接连接符 42">
              <a:extLst>
                <a:ext uri="{FF2B5EF4-FFF2-40B4-BE49-F238E27FC236}">
                  <a16:creationId xmlns:a16="http://schemas.microsoft.com/office/drawing/2014/main" id="{6058F632-1793-BBAE-7633-DAF3CAA6A4CA}"/>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1" name="直接连接符 43">
              <a:extLst>
                <a:ext uri="{FF2B5EF4-FFF2-40B4-BE49-F238E27FC236}">
                  <a16:creationId xmlns:a16="http://schemas.microsoft.com/office/drawing/2014/main" id="{F4FD3FCB-7C81-514B-CA95-100DC2390C25}"/>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2" name="直接连接符 44">
              <a:extLst>
                <a:ext uri="{FF2B5EF4-FFF2-40B4-BE49-F238E27FC236}">
                  <a16:creationId xmlns:a16="http://schemas.microsoft.com/office/drawing/2014/main" id="{F6101B5F-D093-AA18-17E2-328AF950A57C}"/>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63" name="直接连接符 45">
            <a:extLst>
              <a:ext uri="{FF2B5EF4-FFF2-40B4-BE49-F238E27FC236}">
                <a16:creationId xmlns:a16="http://schemas.microsoft.com/office/drawing/2014/main" id="{251FB5FB-FB02-02F2-AFC0-A788D1E0F09F}"/>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64" name="图片 63">
            <a:extLst>
              <a:ext uri="{FF2B5EF4-FFF2-40B4-BE49-F238E27FC236}">
                <a16:creationId xmlns:a16="http://schemas.microsoft.com/office/drawing/2014/main" id="{EFB0911D-AD9D-CF52-781F-8634BA922246}"/>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65" name="图片 64">
            <a:extLst>
              <a:ext uri="{FF2B5EF4-FFF2-40B4-BE49-F238E27FC236}">
                <a16:creationId xmlns:a16="http://schemas.microsoft.com/office/drawing/2014/main" id="{5FBD29E9-F1FF-84CD-F6BF-997BAB78CA1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
        <p:nvSpPr>
          <p:cNvPr id="66" name="装饰  9">
            <a:extLst>
              <a:ext uri="{FF2B5EF4-FFF2-40B4-BE49-F238E27FC236}">
                <a16:creationId xmlns:a16="http://schemas.microsoft.com/office/drawing/2014/main" id="{3AD5EBEA-AAEC-85D1-1DC7-99FD9FD02881}"/>
              </a:ext>
            </a:extLst>
          </p:cNvPr>
          <p:cNvSpPr txBox="1">
            <a:spLocks/>
          </p:cNvSpPr>
          <p:nvPr>
            <p:custDataLst>
              <p:tags r:id="rId3"/>
            </p:custDataLst>
          </p:nvPr>
        </p:nvSpPr>
        <p:spPr>
          <a:xfrm>
            <a:off x="483870" y="1344383"/>
            <a:ext cx="2766060" cy="4724400"/>
          </a:xfrm>
          <a:custGeom>
            <a:avLst/>
            <a:gdLst>
              <a:gd name="connisteX0" fmla="*/ 0 w 2514600"/>
              <a:gd name="connsiteY0" fmla="*/ 203200 h 4724400"/>
              <a:gd name="connisteX1" fmla="*/ 203200 w 2514600"/>
              <a:gd name="connsiteY1" fmla="*/ 0 h 4724400"/>
              <a:gd name="connisteX2" fmla="*/ 2311400 w 2514600"/>
              <a:gd name="connsiteY2" fmla="*/ 0 h 4724400"/>
              <a:gd name="connisteX3" fmla="*/ 2514600 w 2514600"/>
              <a:gd name="connsiteY3" fmla="*/ 203200 h 4724400"/>
              <a:gd name="connisteX4" fmla="*/ 2514600 w 2514600"/>
              <a:gd name="connsiteY4" fmla="*/ 4521200 h 4724400"/>
              <a:gd name="connisteX5" fmla="*/ 2311400 w 2514600"/>
              <a:gd name="connsiteY5" fmla="*/ 4724400 h 4724400"/>
              <a:gd name="connisteX6" fmla="*/ 203200 w 2514600"/>
              <a:gd name="connsiteY6" fmla="*/ 4724400 h 4724400"/>
              <a:gd name="connisteX7" fmla="*/ 0 w 2514600"/>
              <a:gd name="connsiteY7" fmla="*/ 4521200 h 4724400"/>
              <a:gd name="connisteX8" fmla="*/ 0 w 25146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14600" h="4724400">
                <a:moveTo>
                  <a:pt x="0" y="203200"/>
                </a:moveTo>
                <a:cubicBezTo>
                  <a:pt x="0" y="90976"/>
                  <a:pt x="90976" y="0"/>
                  <a:pt x="203200" y="0"/>
                </a:cubicBezTo>
                <a:lnTo>
                  <a:pt x="2311400" y="0"/>
                </a:lnTo>
                <a:cubicBezTo>
                  <a:pt x="2423624" y="0"/>
                  <a:pt x="2514600" y="90976"/>
                  <a:pt x="2514600" y="203200"/>
                </a:cubicBezTo>
                <a:lnTo>
                  <a:pt x="2514600" y="4521200"/>
                </a:lnTo>
                <a:cubicBezTo>
                  <a:pt x="2514600" y="4633424"/>
                  <a:pt x="2423624" y="4724400"/>
                  <a:pt x="2311400" y="4724400"/>
                </a:cubicBezTo>
                <a:lnTo>
                  <a:pt x="203200" y="4724400"/>
                </a:lnTo>
                <a:cubicBezTo>
                  <a:pt x="90976" y="4724400"/>
                  <a:pt x="0" y="4633424"/>
                  <a:pt x="0" y="4521200"/>
                </a:cubicBezTo>
                <a:lnTo>
                  <a:pt x="0" y="203200"/>
                </a:lnTo>
                <a:close/>
              </a:path>
            </a:pathLst>
          </a:custGeom>
          <a:gradFill>
            <a:gsLst>
              <a:gs pos="0">
                <a:srgbClr val="4472C4">
                  <a:lumMod val="10000"/>
                  <a:lumOff val="90000"/>
                </a:srgbClr>
              </a:gs>
              <a:gs pos="100000">
                <a:srgbClr val="4472C4">
                  <a:lumMod val="10000"/>
                  <a:lumOff val="90000"/>
                </a:srgb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u="none" strike="noStrike" kern="1200" cap="none" spc="0" normalizeH="0" baseline="0" noProof="0" dirty="0">
                <a:ln>
                  <a:noFill/>
                </a:ln>
                <a:solidFill>
                  <a:sysClr val="windowText" lastClr="000000"/>
                </a:solidFill>
                <a:effectLst/>
                <a:uLnTx/>
                <a:uFillTx/>
                <a:latin typeface="Source Han Sans CN Bold" panose="020B0500000000000000" pitchFamily="34" charset="-128"/>
                <a:ea typeface="Source Han Sans CN Bold" panose="020B0500000000000000" pitchFamily="34" charset="-128"/>
                <a:cs typeface="+mn-cs"/>
              </a:rPr>
              <a:t> </a:t>
            </a:r>
          </a:p>
        </p:txBody>
      </p:sp>
      <p:pic>
        <p:nvPicPr>
          <p:cNvPr id="67" name="图片占位符 30" descr="Ai聊天术语">
            <a:extLst>
              <a:ext uri="{FF2B5EF4-FFF2-40B4-BE49-F238E27FC236}">
                <a16:creationId xmlns:a16="http://schemas.microsoft.com/office/drawing/2014/main" id="{B65EFFB1-7A79-DFC0-F4EB-EFD50399FD46}"/>
              </a:ext>
            </a:extLst>
          </p:cNvPr>
          <p:cNvPicPr>
            <a:picLocks noChangeAspect="1"/>
          </p:cNvPicPr>
          <p:nvPr>
            <p:custDataLst>
              <p:tags r:id="rId4"/>
            </p:custDataLst>
          </p:nvPr>
        </p:nvPicPr>
        <p:blipFill>
          <a:blip r:embed="rId23"/>
          <a:srcRect l="11597" r="11597"/>
          <a:stretch>
            <a:fillRect/>
          </a:stretch>
        </p:blipFill>
        <p:spPr>
          <a:xfrm>
            <a:off x="812800" y="1547583"/>
            <a:ext cx="2108200" cy="1828800"/>
          </a:xfrm>
          <a:prstGeom prst="rect">
            <a:avLst/>
          </a:prstGeom>
          <a:solidFill>
            <a:srgbClr val="DDDDDD"/>
          </a:solidFill>
          <a:ln>
            <a:noFill/>
          </a:ln>
          <a:effectLst/>
        </p:spPr>
      </p:pic>
      <p:sp>
        <p:nvSpPr>
          <p:cNvPr id="68" name="文本占位符 4">
            <a:extLst>
              <a:ext uri="{FF2B5EF4-FFF2-40B4-BE49-F238E27FC236}">
                <a16:creationId xmlns:a16="http://schemas.microsoft.com/office/drawing/2014/main" id="{F487913B-1C05-534A-C79F-964518F663F7}"/>
              </a:ext>
            </a:extLst>
          </p:cNvPr>
          <p:cNvSpPr txBox="1">
            <a:spLocks/>
          </p:cNvSpPr>
          <p:nvPr>
            <p:custDataLst>
              <p:tags r:id="rId5"/>
            </p:custDataLst>
          </p:nvPr>
        </p:nvSpPr>
        <p:spPr>
          <a:xfrm>
            <a:off x="609600" y="3579583"/>
            <a:ext cx="2514600" cy="406400"/>
          </a:xfrm>
          <a:prstGeom prst="rect">
            <a:avLst/>
          </a:prstGeom>
          <a:noFill/>
        </p:spPr>
        <p:txBody>
          <a:bodyPr vert="horz" lIns="0" tIns="0" rIns="0" bIns="0" rtlCol="0" anchor="t">
            <a:no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ctr">
              <a:lnSpc>
                <a:spcPct val="100000"/>
              </a:lnSpc>
              <a:buFont typeface="Wingdings" panose="05000000000000000000" pitchFamily="2" charset="2"/>
              <a:buChar char="Ø"/>
              <a:defRPr/>
            </a:pPr>
            <a:r>
              <a:rPr lang="zh-CN" altLang="en-US" sz="1600" b="1" dirty="0">
                <a:solidFill>
                  <a:srgbClr val="C00000"/>
                </a:solidFill>
                <a:latin typeface="Source Han Sans CN Bold" panose="020B0500000000000000" pitchFamily="34" charset="-128"/>
                <a:ea typeface="Source Han Sans CN Bold" panose="020B0500000000000000" pitchFamily="34" charset="-128"/>
                <a:cs typeface="Arial" panose="020B0604020202020204" pitchFamily="34" charset="0"/>
              </a:rPr>
              <a:t>语义理解与推理能力</a:t>
            </a:r>
          </a:p>
        </p:txBody>
      </p:sp>
      <p:sp>
        <p:nvSpPr>
          <p:cNvPr id="69" name="文本占位符 5">
            <a:extLst>
              <a:ext uri="{FF2B5EF4-FFF2-40B4-BE49-F238E27FC236}">
                <a16:creationId xmlns:a16="http://schemas.microsoft.com/office/drawing/2014/main" id="{86ACDA81-FA75-85E5-7B22-5B4172BC8F40}"/>
              </a:ext>
            </a:extLst>
          </p:cNvPr>
          <p:cNvSpPr txBox="1">
            <a:spLocks/>
          </p:cNvSpPr>
          <p:nvPr>
            <p:custDataLst>
              <p:tags r:id="rId6"/>
            </p:custDataLst>
          </p:nvPr>
        </p:nvSpPr>
        <p:spPr>
          <a:xfrm>
            <a:off x="609600" y="4036783"/>
            <a:ext cx="2514600" cy="1828800"/>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1400" b="1" dirty="0">
                <a:latin typeface="Source Han Sans CN Bold" panose="020B0500000000000000" pitchFamily="34" charset="-128"/>
                <a:ea typeface="Source Han Sans CN Bold" panose="020B0500000000000000" pitchFamily="34" charset="-128"/>
                <a:cs typeface="微软雅黑" panose="020B0503020204020204" charset="-122"/>
              </a:rPr>
              <a:t>缺乏人类级别的语义理解和推理能力。</a:t>
            </a:r>
            <a:endParaRPr lang="en-US" altLang="zh-CN" sz="1400" b="1" dirty="0">
              <a:latin typeface="Source Han Sans CN Bold" panose="020B0500000000000000" pitchFamily="34" charset="-128"/>
              <a:ea typeface="Source Han Sans CN Bold" panose="020B0500000000000000" pitchFamily="34" charset="-128"/>
              <a:cs typeface="微软雅黑" panose="020B0503020204020204" charset="-122"/>
            </a:endParaRPr>
          </a:p>
          <a:p>
            <a:pPr marL="342900" indent="-342900">
              <a:buFont typeface="Arial" panose="020B0604020202020204" pitchFamily="34" charset="0"/>
              <a:buChar char="•"/>
            </a:pPr>
            <a:r>
              <a:rPr lang="zh-CN" altLang="en-US" sz="1400" b="1" dirty="0">
                <a:latin typeface="Source Han Sans CN Bold" panose="020B0500000000000000" pitchFamily="34" charset="-128"/>
                <a:ea typeface="Source Han Sans CN Bold" panose="020B0500000000000000" pitchFamily="34" charset="-128"/>
                <a:cs typeface="微软雅黑" panose="020B0503020204020204" charset="-122"/>
              </a:rPr>
              <a:t>难以处理复杂的上下文依赖、抽象概念和隐喻表达，在需要常识推理和世界知识的任务上表现有限。</a:t>
            </a:r>
          </a:p>
        </p:txBody>
      </p:sp>
      <p:sp>
        <p:nvSpPr>
          <p:cNvPr id="70" name="装饰  2">
            <a:extLst>
              <a:ext uri="{FF2B5EF4-FFF2-40B4-BE49-F238E27FC236}">
                <a16:creationId xmlns:a16="http://schemas.microsoft.com/office/drawing/2014/main" id="{B70F9B41-AB87-8B9B-2C30-CC143D72A956}"/>
              </a:ext>
            </a:extLst>
          </p:cNvPr>
          <p:cNvSpPr txBox="1">
            <a:spLocks/>
          </p:cNvSpPr>
          <p:nvPr>
            <p:custDataLst>
              <p:tags r:id="rId7"/>
            </p:custDataLst>
          </p:nvPr>
        </p:nvSpPr>
        <p:spPr>
          <a:xfrm>
            <a:off x="3303270" y="1344383"/>
            <a:ext cx="2766060" cy="4724400"/>
          </a:xfrm>
          <a:custGeom>
            <a:avLst/>
            <a:gdLst>
              <a:gd name="connisteX0" fmla="*/ 0 w 2514600"/>
              <a:gd name="connsiteY0" fmla="*/ 203200 h 4724400"/>
              <a:gd name="connisteX1" fmla="*/ 203200 w 2514600"/>
              <a:gd name="connsiteY1" fmla="*/ 0 h 4724400"/>
              <a:gd name="connisteX2" fmla="*/ 2311400 w 2514600"/>
              <a:gd name="connsiteY2" fmla="*/ 0 h 4724400"/>
              <a:gd name="connisteX3" fmla="*/ 2514600 w 2514600"/>
              <a:gd name="connsiteY3" fmla="*/ 203200 h 4724400"/>
              <a:gd name="connisteX4" fmla="*/ 2514600 w 2514600"/>
              <a:gd name="connsiteY4" fmla="*/ 4521200 h 4724400"/>
              <a:gd name="connisteX5" fmla="*/ 2311400 w 2514600"/>
              <a:gd name="connsiteY5" fmla="*/ 4724400 h 4724400"/>
              <a:gd name="connisteX6" fmla="*/ 203200 w 2514600"/>
              <a:gd name="connsiteY6" fmla="*/ 4724400 h 4724400"/>
              <a:gd name="connisteX7" fmla="*/ 0 w 2514600"/>
              <a:gd name="connsiteY7" fmla="*/ 4521200 h 4724400"/>
              <a:gd name="connisteX8" fmla="*/ 0 w 25146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14600" h="4724400">
                <a:moveTo>
                  <a:pt x="0" y="203200"/>
                </a:moveTo>
                <a:cubicBezTo>
                  <a:pt x="0" y="90976"/>
                  <a:pt x="90976" y="0"/>
                  <a:pt x="203200" y="0"/>
                </a:cubicBezTo>
                <a:lnTo>
                  <a:pt x="2311400" y="0"/>
                </a:lnTo>
                <a:cubicBezTo>
                  <a:pt x="2423624" y="0"/>
                  <a:pt x="2514600" y="90976"/>
                  <a:pt x="2514600" y="203200"/>
                </a:cubicBezTo>
                <a:lnTo>
                  <a:pt x="2514600" y="4521200"/>
                </a:lnTo>
                <a:cubicBezTo>
                  <a:pt x="2514600" y="4633424"/>
                  <a:pt x="2423624" y="4724400"/>
                  <a:pt x="2311400" y="4724400"/>
                </a:cubicBezTo>
                <a:lnTo>
                  <a:pt x="203200" y="4724400"/>
                </a:lnTo>
                <a:cubicBezTo>
                  <a:pt x="90976" y="4724400"/>
                  <a:pt x="0" y="4633424"/>
                  <a:pt x="0" y="4521200"/>
                </a:cubicBezTo>
                <a:lnTo>
                  <a:pt x="0" y="203200"/>
                </a:lnTo>
                <a:close/>
              </a:path>
            </a:pathLst>
          </a:custGeom>
          <a:gradFill>
            <a:gsLst>
              <a:gs pos="0">
                <a:srgbClr val="4472C4">
                  <a:lumMod val="10000"/>
                  <a:lumOff val="90000"/>
                </a:srgbClr>
              </a:gs>
              <a:gs pos="100000">
                <a:srgbClr val="4472C4">
                  <a:lumMod val="10000"/>
                  <a:lumOff val="90000"/>
                </a:srgb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u="none" strike="noStrike" kern="1200" cap="none" spc="0" normalizeH="0" baseline="0" noProof="0" dirty="0">
                <a:ln>
                  <a:noFill/>
                </a:ln>
                <a:solidFill>
                  <a:sysClr val="windowText" lastClr="000000"/>
                </a:solidFill>
                <a:effectLst/>
                <a:uLnTx/>
                <a:uFillTx/>
                <a:latin typeface="Source Han Sans CN Bold" panose="020B0500000000000000" pitchFamily="34" charset="-128"/>
                <a:ea typeface="Source Han Sans CN Bold" panose="020B0500000000000000" pitchFamily="34" charset="-128"/>
                <a:cs typeface="+mn-cs"/>
              </a:rPr>
              <a:t> </a:t>
            </a:r>
          </a:p>
        </p:txBody>
      </p:sp>
      <p:pic>
        <p:nvPicPr>
          <p:cNvPr id="71" name="图片占位符 31" descr="AI聊天机器人：数字聊天机器人应用，未来科技">
            <a:extLst>
              <a:ext uri="{FF2B5EF4-FFF2-40B4-BE49-F238E27FC236}">
                <a16:creationId xmlns:a16="http://schemas.microsoft.com/office/drawing/2014/main" id="{04455821-2617-3911-F987-E40E22FE88E6}"/>
              </a:ext>
            </a:extLst>
          </p:cNvPr>
          <p:cNvPicPr>
            <a:picLocks noChangeAspect="1"/>
          </p:cNvPicPr>
          <p:nvPr>
            <p:custDataLst>
              <p:tags r:id="rId8"/>
            </p:custDataLst>
          </p:nvPr>
        </p:nvPicPr>
        <p:blipFill>
          <a:blip r:embed="rId24"/>
          <a:srcRect l="11528" r="11528"/>
          <a:stretch>
            <a:fillRect/>
          </a:stretch>
        </p:blipFill>
        <p:spPr>
          <a:xfrm>
            <a:off x="3632200" y="1547583"/>
            <a:ext cx="2108200" cy="1828800"/>
          </a:xfrm>
          <a:prstGeom prst="rect">
            <a:avLst/>
          </a:prstGeom>
          <a:solidFill>
            <a:srgbClr val="DDDDDD"/>
          </a:solidFill>
          <a:ln>
            <a:noFill/>
          </a:ln>
          <a:effectLst/>
        </p:spPr>
      </p:pic>
      <p:sp>
        <p:nvSpPr>
          <p:cNvPr id="73" name="文本占位符 8">
            <a:extLst>
              <a:ext uri="{FF2B5EF4-FFF2-40B4-BE49-F238E27FC236}">
                <a16:creationId xmlns:a16="http://schemas.microsoft.com/office/drawing/2014/main" id="{7BF2764A-4302-D883-B144-9083B01F01A6}"/>
              </a:ext>
            </a:extLst>
          </p:cNvPr>
          <p:cNvSpPr txBox="1">
            <a:spLocks/>
          </p:cNvSpPr>
          <p:nvPr>
            <p:custDataLst>
              <p:tags r:id="rId9"/>
            </p:custDataLst>
          </p:nvPr>
        </p:nvSpPr>
        <p:spPr>
          <a:xfrm>
            <a:off x="3429000" y="3579583"/>
            <a:ext cx="2514600" cy="406400"/>
          </a:xfrm>
          <a:prstGeom prst="rect">
            <a:avLst/>
          </a:prstGeom>
          <a:noFill/>
        </p:spPr>
        <p:txBody>
          <a:bodyPr vert="horz" lIns="0" tIns="0" rIns="0" bIns="0" rtlCol="0" anchor="t">
            <a:no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ctr">
              <a:lnSpc>
                <a:spcPct val="100000"/>
              </a:lnSpc>
              <a:buFont typeface="Wingdings" panose="05000000000000000000" pitchFamily="2" charset="2"/>
              <a:buChar char="Ø"/>
              <a:defRPr/>
            </a:pPr>
            <a:r>
              <a:rPr lang="zh-CN" altLang="en-US" sz="1600" b="1" dirty="0">
                <a:solidFill>
                  <a:srgbClr val="C00000"/>
                </a:solidFill>
                <a:latin typeface="Source Han Sans CN Bold" panose="020B0500000000000000" pitchFamily="34" charset="-128"/>
                <a:ea typeface="Source Han Sans CN Bold" panose="020B0500000000000000" pitchFamily="34" charset="-128"/>
                <a:cs typeface="Arial" panose="020B0604020202020204" pitchFamily="34" charset="0"/>
              </a:rPr>
              <a:t>数据质量与标注瓶颈</a:t>
            </a:r>
          </a:p>
        </p:txBody>
      </p:sp>
      <p:sp>
        <p:nvSpPr>
          <p:cNvPr id="74" name="文本占位符 9">
            <a:extLst>
              <a:ext uri="{FF2B5EF4-FFF2-40B4-BE49-F238E27FC236}">
                <a16:creationId xmlns:a16="http://schemas.microsoft.com/office/drawing/2014/main" id="{3BF72F21-6066-0537-8D33-779AD1021655}"/>
              </a:ext>
            </a:extLst>
          </p:cNvPr>
          <p:cNvSpPr txBox="1">
            <a:spLocks/>
          </p:cNvSpPr>
          <p:nvPr>
            <p:custDataLst>
              <p:tags r:id="rId10"/>
            </p:custDataLst>
          </p:nvPr>
        </p:nvSpPr>
        <p:spPr>
          <a:xfrm>
            <a:off x="3429000" y="4036783"/>
            <a:ext cx="2514600" cy="1828800"/>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1400" b="1" dirty="0">
                <a:latin typeface="Source Han Sans CN Bold" panose="020B0500000000000000" pitchFamily="34" charset="-128"/>
                <a:ea typeface="Source Han Sans CN Bold" panose="020B0500000000000000" pitchFamily="34" charset="-128"/>
                <a:cs typeface="微软雅黑" panose="020B0503020204020204" charset="-122"/>
              </a:rPr>
              <a:t>NLP模型的性能高度依赖高质量标注数据。</a:t>
            </a:r>
            <a:endParaRPr lang="en-US" altLang="zh-CN" sz="1400" b="1" dirty="0">
              <a:latin typeface="Source Han Sans CN Bold" panose="020B0500000000000000" pitchFamily="34" charset="-128"/>
              <a:ea typeface="Source Han Sans CN Bold" panose="020B0500000000000000" pitchFamily="34" charset="-128"/>
              <a:cs typeface="微软雅黑" panose="020B0503020204020204" charset="-122"/>
            </a:endParaRPr>
          </a:p>
          <a:p>
            <a:pPr marL="342900" indent="-342900">
              <a:buFont typeface="Arial" panose="020B0604020202020204" pitchFamily="34" charset="0"/>
              <a:buChar char="•"/>
            </a:pPr>
            <a:r>
              <a:rPr lang="zh-CN" altLang="en-US" sz="1400" b="1" dirty="0">
                <a:latin typeface="Source Han Sans CN Bold" panose="020B0500000000000000" pitchFamily="34" charset="-128"/>
                <a:ea typeface="Source Han Sans CN Bold" panose="020B0500000000000000" pitchFamily="34" charset="-128"/>
                <a:cs typeface="微软雅黑" panose="020B0503020204020204" charset="-122"/>
              </a:rPr>
              <a:t>低资源语言和特定领域缺乏足够的标注数据。</a:t>
            </a:r>
            <a:endParaRPr lang="en-US" altLang="zh-CN" sz="1400" b="1" dirty="0">
              <a:latin typeface="Source Han Sans CN Bold" panose="020B0500000000000000" pitchFamily="34" charset="-128"/>
              <a:ea typeface="Source Han Sans CN Bold" panose="020B0500000000000000" pitchFamily="34" charset="-128"/>
              <a:cs typeface="微软雅黑" panose="020B0503020204020204" charset="-122"/>
            </a:endParaRPr>
          </a:p>
          <a:p>
            <a:pPr marL="342900" indent="-342900">
              <a:buFont typeface="Arial" panose="020B0604020202020204" pitchFamily="34" charset="0"/>
              <a:buChar char="•"/>
            </a:pPr>
            <a:r>
              <a:rPr lang="zh-CN" altLang="en-US" sz="1400" b="1" dirty="0">
                <a:latin typeface="Source Han Sans CN Bold" panose="020B0500000000000000" pitchFamily="34" charset="-128"/>
                <a:ea typeface="Source Han Sans CN Bold" panose="020B0500000000000000" pitchFamily="34" charset="-128"/>
                <a:cs typeface="微软雅黑" panose="020B0503020204020204" charset="-122"/>
              </a:rPr>
              <a:t>数据中的偏见和噪声也会影响模型的公平性和可靠性。</a:t>
            </a:r>
          </a:p>
        </p:txBody>
      </p:sp>
      <p:sp>
        <p:nvSpPr>
          <p:cNvPr id="75" name="装饰  6">
            <a:extLst>
              <a:ext uri="{FF2B5EF4-FFF2-40B4-BE49-F238E27FC236}">
                <a16:creationId xmlns:a16="http://schemas.microsoft.com/office/drawing/2014/main" id="{789E6511-E5E9-B112-1C14-7FDD46F4A110}"/>
              </a:ext>
            </a:extLst>
          </p:cNvPr>
          <p:cNvSpPr txBox="1">
            <a:spLocks/>
          </p:cNvSpPr>
          <p:nvPr>
            <p:custDataLst>
              <p:tags r:id="rId11"/>
            </p:custDataLst>
          </p:nvPr>
        </p:nvSpPr>
        <p:spPr>
          <a:xfrm>
            <a:off x="6122670" y="1344383"/>
            <a:ext cx="2766060" cy="4724400"/>
          </a:xfrm>
          <a:custGeom>
            <a:avLst/>
            <a:gdLst>
              <a:gd name="connisteX0" fmla="*/ 0 w 2514600"/>
              <a:gd name="connsiteY0" fmla="*/ 203200 h 4724400"/>
              <a:gd name="connisteX1" fmla="*/ 203200 w 2514600"/>
              <a:gd name="connsiteY1" fmla="*/ 0 h 4724400"/>
              <a:gd name="connisteX2" fmla="*/ 2311400 w 2514600"/>
              <a:gd name="connsiteY2" fmla="*/ 0 h 4724400"/>
              <a:gd name="connisteX3" fmla="*/ 2514600 w 2514600"/>
              <a:gd name="connsiteY3" fmla="*/ 203200 h 4724400"/>
              <a:gd name="connisteX4" fmla="*/ 2514600 w 2514600"/>
              <a:gd name="connsiteY4" fmla="*/ 4521200 h 4724400"/>
              <a:gd name="connisteX5" fmla="*/ 2311400 w 2514600"/>
              <a:gd name="connsiteY5" fmla="*/ 4724400 h 4724400"/>
              <a:gd name="connisteX6" fmla="*/ 203200 w 2514600"/>
              <a:gd name="connsiteY6" fmla="*/ 4724400 h 4724400"/>
              <a:gd name="connisteX7" fmla="*/ 0 w 2514600"/>
              <a:gd name="connsiteY7" fmla="*/ 4521200 h 4724400"/>
              <a:gd name="connisteX8" fmla="*/ 0 w 25146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14600" h="4724400">
                <a:moveTo>
                  <a:pt x="0" y="203200"/>
                </a:moveTo>
                <a:cubicBezTo>
                  <a:pt x="0" y="90976"/>
                  <a:pt x="90976" y="0"/>
                  <a:pt x="203200" y="0"/>
                </a:cubicBezTo>
                <a:lnTo>
                  <a:pt x="2311400" y="0"/>
                </a:lnTo>
                <a:cubicBezTo>
                  <a:pt x="2423624" y="0"/>
                  <a:pt x="2514600" y="90976"/>
                  <a:pt x="2514600" y="203200"/>
                </a:cubicBezTo>
                <a:lnTo>
                  <a:pt x="2514600" y="4521200"/>
                </a:lnTo>
                <a:cubicBezTo>
                  <a:pt x="2514600" y="4633424"/>
                  <a:pt x="2423624" y="4724400"/>
                  <a:pt x="2311400" y="4724400"/>
                </a:cubicBezTo>
                <a:lnTo>
                  <a:pt x="203200" y="4724400"/>
                </a:lnTo>
                <a:cubicBezTo>
                  <a:pt x="90976" y="4724400"/>
                  <a:pt x="0" y="4633424"/>
                  <a:pt x="0" y="4521200"/>
                </a:cubicBezTo>
                <a:lnTo>
                  <a:pt x="0" y="203200"/>
                </a:lnTo>
                <a:close/>
              </a:path>
            </a:pathLst>
          </a:custGeom>
          <a:gradFill>
            <a:gsLst>
              <a:gs pos="0">
                <a:srgbClr val="4472C4">
                  <a:lumMod val="10000"/>
                  <a:lumOff val="90000"/>
                </a:srgbClr>
              </a:gs>
              <a:gs pos="100000">
                <a:srgbClr val="4472C4">
                  <a:lumMod val="10000"/>
                  <a:lumOff val="90000"/>
                </a:srgb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u="none" strike="noStrike" kern="1200" cap="none" spc="0" normalizeH="0" baseline="0" noProof="0" dirty="0">
                <a:ln>
                  <a:noFill/>
                </a:ln>
                <a:solidFill>
                  <a:sysClr val="windowText" lastClr="000000"/>
                </a:solidFill>
                <a:effectLst/>
                <a:uLnTx/>
                <a:uFillTx/>
                <a:latin typeface="Source Han Sans CN Bold" panose="020B0500000000000000" pitchFamily="34" charset="-128"/>
                <a:ea typeface="Source Han Sans CN Bold" panose="020B0500000000000000" pitchFamily="34" charset="-128"/>
                <a:cs typeface="+mn-cs"/>
              </a:rPr>
              <a:t> </a:t>
            </a:r>
          </a:p>
        </p:txBody>
      </p:sp>
      <p:pic>
        <p:nvPicPr>
          <p:cNvPr id="76" name="图片占位符 32" descr="智能设备虚拟控制界面，AI未来概念">
            <a:extLst>
              <a:ext uri="{FF2B5EF4-FFF2-40B4-BE49-F238E27FC236}">
                <a16:creationId xmlns:a16="http://schemas.microsoft.com/office/drawing/2014/main" id="{851CA733-0D0C-16C0-9EC9-00C0A82E92E4}"/>
              </a:ext>
            </a:extLst>
          </p:cNvPr>
          <p:cNvPicPr>
            <a:picLocks noChangeAspect="1"/>
          </p:cNvPicPr>
          <p:nvPr>
            <p:custDataLst>
              <p:tags r:id="rId12"/>
            </p:custDataLst>
          </p:nvPr>
        </p:nvPicPr>
        <p:blipFill>
          <a:blip r:embed="rId25"/>
          <a:srcRect l="22587" r="22587"/>
          <a:stretch>
            <a:fillRect/>
          </a:stretch>
        </p:blipFill>
        <p:spPr>
          <a:xfrm>
            <a:off x="6451600" y="1547583"/>
            <a:ext cx="2108200" cy="1828800"/>
          </a:xfrm>
          <a:prstGeom prst="rect">
            <a:avLst/>
          </a:prstGeom>
          <a:solidFill>
            <a:srgbClr val="DDDDDD"/>
          </a:solidFill>
          <a:ln>
            <a:noFill/>
          </a:ln>
          <a:effectLst/>
        </p:spPr>
      </p:pic>
      <p:sp>
        <p:nvSpPr>
          <p:cNvPr id="77" name="文本占位符 12">
            <a:extLst>
              <a:ext uri="{FF2B5EF4-FFF2-40B4-BE49-F238E27FC236}">
                <a16:creationId xmlns:a16="http://schemas.microsoft.com/office/drawing/2014/main" id="{FDB486F9-F1BF-C394-0ED6-A9EE037DB559}"/>
              </a:ext>
            </a:extLst>
          </p:cNvPr>
          <p:cNvSpPr txBox="1">
            <a:spLocks/>
          </p:cNvSpPr>
          <p:nvPr>
            <p:custDataLst>
              <p:tags r:id="rId13"/>
            </p:custDataLst>
          </p:nvPr>
        </p:nvSpPr>
        <p:spPr>
          <a:xfrm>
            <a:off x="6248400" y="3579583"/>
            <a:ext cx="2514600" cy="406400"/>
          </a:xfrm>
          <a:prstGeom prst="rect">
            <a:avLst/>
          </a:prstGeom>
          <a:noFill/>
        </p:spPr>
        <p:txBody>
          <a:bodyPr vert="horz" lIns="0" tIns="0" rIns="0" bIns="0" rtlCol="0" anchor="t">
            <a:no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ctr">
              <a:lnSpc>
                <a:spcPct val="100000"/>
              </a:lnSpc>
              <a:buFont typeface="Wingdings" panose="05000000000000000000" pitchFamily="2" charset="2"/>
              <a:buChar char="Ø"/>
              <a:defRPr/>
            </a:pPr>
            <a:r>
              <a:rPr lang="zh-CN" altLang="en-US" sz="1600" b="1" dirty="0">
                <a:solidFill>
                  <a:srgbClr val="C00000"/>
                </a:solidFill>
                <a:latin typeface="Source Han Sans CN Bold" panose="020B0500000000000000" pitchFamily="34" charset="-128"/>
                <a:ea typeface="Source Han Sans CN Bold" panose="020B0500000000000000" pitchFamily="34" charset="-128"/>
                <a:cs typeface="Arial" panose="020B0604020202020204" pitchFamily="34" charset="0"/>
              </a:rPr>
              <a:t>模型可解释性与鲁棒性</a:t>
            </a:r>
          </a:p>
        </p:txBody>
      </p:sp>
      <p:sp>
        <p:nvSpPr>
          <p:cNvPr id="78" name="文本占位符 13">
            <a:extLst>
              <a:ext uri="{FF2B5EF4-FFF2-40B4-BE49-F238E27FC236}">
                <a16:creationId xmlns:a16="http://schemas.microsoft.com/office/drawing/2014/main" id="{58523E46-E8F1-4BD6-9272-46149E093313}"/>
              </a:ext>
            </a:extLst>
          </p:cNvPr>
          <p:cNvSpPr txBox="1">
            <a:spLocks/>
          </p:cNvSpPr>
          <p:nvPr>
            <p:custDataLst>
              <p:tags r:id="rId14"/>
            </p:custDataLst>
          </p:nvPr>
        </p:nvSpPr>
        <p:spPr>
          <a:xfrm>
            <a:off x="6248400" y="4036783"/>
            <a:ext cx="2514600" cy="1828800"/>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zh-CN" altLang="en-US" sz="1400" b="1" dirty="0">
                <a:latin typeface="Source Han Sans CN Bold" panose="020B0500000000000000" pitchFamily="34" charset="-128"/>
                <a:ea typeface="Source Han Sans CN Bold" panose="020B0500000000000000" pitchFamily="34" charset="-128"/>
                <a:cs typeface="微软雅黑" panose="020B0503020204020204" charset="-122"/>
              </a:rPr>
              <a:t>缺乏透明度和可解释性，难以理解模型决策的依据。</a:t>
            </a:r>
            <a:endParaRPr lang="en-US" altLang="zh-CN" sz="1400" b="1" dirty="0">
              <a:latin typeface="Source Han Sans CN Bold" panose="020B0500000000000000" pitchFamily="34" charset="-128"/>
              <a:ea typeface="Source Han Sans CN Bold" panose="020B0500000000000000" pitchFamily="34" charset="-128"/>
              <a:cs typeface="微软雅黑" panose="020B0503020204020204" charset="-122"/>
            </a:endParaRPr>
          </a:p>
          <a:p>
            <a:pPr marL="342900" indent="-342900">
              <a:buFont typeface="Arial" panose="020B0604020202020204" pitchFamily="34" charset="0"/>
              <a:buChar char="•"/>
            </a:pPr>
            <a:r>
              <a:rPr lang="zh-CN" altLang="en-US" sz="1400" b="1" dirty="0">
                <a:latin typeface="Source Han Sans CN Bold" panose="020B0500000000000000" pitchFamily="34" charset="-128"/>
                <a:ea typeface="Source Han Sans CN Bold" panose="020B0500000000000000" pitchFamily="34" charset="-128"/>
                <a:cs typeface="微软雅黑" panose="020B0503020204020204" charset="-122"/>
              </a:rPr>
              <a:t>模型对输入扰动和对抗性攻击较为敏感，鲁棒性不足。</a:t>
            </a:r>
          </a:p>
        </p:txBody>
      </p:sp>
      <p:sp>
        <p:nvSpPr>
          <p:cNvPr id="79" name="装饰  0">
            <a:extLst>
              <a:ext uri="{FF2B5EF4-FFF2-40B4-BE49-F238E27FC236}">
                <a16:creationId xmlns:a16="http://schemas.microsoft.com/office/drawing/2014/main" id="{A5B27157-D8AD-DA60-18E1-6A2DC68D4D12}"/>
              </a:ext>
            </a:extLst>
          </p:cNvPr>
          <p:cNvSpPr txBox="1">
            <a:spLocks/>
          </p:cNvSpPr>
          <p:nvPr>
            <p:custDataLst>
              <p:tags r:id="rId15"/>
            </p:custDataLst>
          </p:nvPr>
        </p:nvSpPr>
        <p:spPr>
          <a:xfrm>
            <a:off x="8942070" y="1344383"/>
            <a:ext cx="2766060" cy="4724400"/>
          </a:xfrm>
          <a:custGeom>
            <a:avLst/>
            <a:gdLst>
              <a:gd name="connisteX0" fmla="*/ 0 w 2514600"/>
              <a:gd name="connsiteY0" fmla="*/ 203200 h 4724400"/>
              <a:gd name="connisteX1" fmla="*/ 203200 w 2514600"/>
              <a:gd name="connsiteY1" fmla="*/ 0 h 4724400"/>
              <a:gd name="connisteX2" fmla="*/ 2311400 w 2514600"/>
              <a:gd name="connsiteY2" fmla="*/ 0 h 4724400"/>
              <a:gd name="connisteX3" fmla="*/ 2514600 w 2514600"/>
              <a:gd name="connsiteY3" fmla="*/ 203200 h 4724400"/>
              <a:gd name="connisteX4" fmla="*/ 2514600 w 2514600"/>
              <a:gd name="connsiteY4" fmla="*/ 4521200 h 4724400"/>
              <a:gd name="connisteX5" fmla="*/ 2311400 w 2514600"/>
              <a:gd name="connsiteY5" fmla="*/ 4724400 h 4724400"/>
              <a:gd name="connisteX6" fmla="*/ 203200 w 2514600"/>
              <a:gd name="connsiteY6" fmla="*/ 4724400 h 4724400"/>
              <a:gd name="connisteX7" fmla="*/ 0 w 2514600"/>
              <a:gd name="connsiteY7" fmla="*/ 4521200 h 4724400"/>
              <a:gd name="connisteX8" fmla="*/ 0 w 2514600"/>
              <a:gd name="connsiteY8"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2514600" h="4724400">
                <a:moveTo>
                  <a:pt x="0" y="203200"/>
                </a:moveTo>
                <a:cubicBezTo>
                  <a:pt x="0" y="90976"/>
                  <a:pt x="90976" y="0"/>
                  <a:pt x="203200" y="0"/>
                </a:cubicBezTo>
                <a:lnTo>
                  <a:pt x="2311400" y="0"/>
                </a:lnTo>
                <a:cubicBezTo>
                  <a:pt x="2423624" y="0"/>
                  <a:pt x="2514600" y="90976"/>
                  <a:pt x="2514600" y="203200"/>
                </a:cubicBezTo>
                <a:lnTo>
                  <a:pt x="2514600" y="4521200"/>
                </a:lnTo>
                <a:cubicBezTo>
                  <a:pt x="2514600" y="4633424"/>
                  <a:pt x="2423624" y="4724400"/>
                  <a:pt x="2311400" y="4724400"/>
                </a:cubicBezTo>
                <a:lnTo>
                  <a:pt x="203200" y="4724400"/>
                </a:lnTo>
                <a:cubicBezTo>
                  <a:pt x="90976" y="4724400"/>
                  <a:pt x="0" y="4633424"/>
                  <a:pt x="0" y="4521200"/>
                </a:cubicBezTo>
                <a:lnTo>
                  <a:pt x="0" y="203200"/>
                </a:lnTo>
                <a:close/>
              </a:path>
            </a:pathLst>
          </a:custGeom>
          <a:gradFill>
            <a:gsLst>
              <a:gs pos="0">
                <a:srgbClr val="4472C4">
                  <a:lumMod val="10000"/>
                  <a:lumOff val="90000"/>
                </a:srgbClr>
              </a:gs>
              <a:gs pos="100000">
                <a:srgbClr val="4472C4">
                  <a:lumMod val="10000"/>
                  <a:lumOff val="90000"/>
                </a:srgb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u="none" strike="noStrike" kern="1200" cap="none" spc="0" normalizeH="0" baseline="0" noProof="0" dirty="0">
                <a:ln>
                  <a:noFill/>
                </a:ln>
                <a:solidFill>
                  <a:sysClr val="windowText" lastClr="000000"/>
                </a:solidFill>
                <a:effectLst/>
                <a:uLnTx/>
                <a:uFillTx/>
                <a:latin typeface="Source Han Sans CN Bold" panose="020B0500000000000000" pitchFamily="34" charset="-128"/>
                <a:ea typeface="Source Han Sans CN Bold" panose="020B0500000000000000" pitchFamily="34" charset="-128"/>
                <a:cs typeface="+mn-cs"/>
              </a:rPr>
              <a:t> </a:t>
            </a:r>
          </a:p>
        </p:txBody>
      </p:sp>
      <p:pic>
        <p:nvPicPr>
          <p:cNvPr id="80" name="图片占位符 33" descr="5c7ae98b-bba5-11f0-ab6e-36712c75c8ea">
            <a:extLst>
              <a:ext uri="{FF2B5EF4-FFF2-40B4-BE49-F238E27FC236}">
                <a16:creationId xmlns:a16="http://schemas.microsoft.com/office/drawing/2014/main" id="{2E86AC34-7E08-FAD8-BFA2-11D24DE326EB}"/>
              </a:ext>
            </a:extLst>
          </p:cNvPr>
          <p:cNvPicPr>
            <a:picLocks noChangeAspect="1"/>
          </p:cNvPicPr>
          <p:nvPr>
            <p:custDataLst>
              <p:tags r:id="rId16"/>
            </p:custDataLst>
          </p:nvPr>
        </p:nvPicPr>
        <p:blipFill>
          <a:blip r:embed="rId26"/>
          <a:srcRect l="8479" r="8728"/>
          <a:stretch>
            <a:fillRect/>
          </a:stretch>
        </p:blipFill>
        <p:spPr>
          <a:xfrm>
            <a:off x="9271000" y="1547583"/>
            <a:ext cx="2108200" cy="1828800"/>
          </a:xfrm>
          <a:prstGeom prst="rect">
            <a:avLst/>
          </a:prstGeom>
          <a:solidFill>
            <a:srgbClr val="DDDDDD"/>
          </a:solidFill>
          <a:ln>
            <a:noFill/>
          </a:ln>
          <a:effectLst/>
        </p:spPr>
      </p:pic>
      <p:sp>
        <p:nvSpPr>
          <p:cNvPr id="81" name="文本占位符 16">
            <a:extLst>
              <a:ext uri="{FF2B5EF4-FFF2-40B4-BE49-F238E27FC236}">
                <a16:creationId xmlns:a16="http://schemas.microsoft.com/office/drawing/2014/main" id="{4883B7E2-CAC7-0FD9-D8CA-6709C8E34A73}"/>
              </a:ext>
            </a:extLst>
          </p:cNvPr>
          <p:cNvSpPr txBox="1">
            <a:spLocks/>
          </p:cNvSpPr>
          <p:nvPr>
            <p:custDataLst>
              <p:tags r:id="rId17"/>
            </p:custDataLst>
          </p:nvPr>
        </p:nvSpPr>
        <p:spPr>
          <a:xfrm>
            <a:off x="9067800" y="3579583"/>
            <a:ext cx="2514600" cy="406400"/>
          </a:xfrm>
          <a:prstGeom prst="rect">
            <a:avLst/>
          </a:prstGeom>
          <a:noFill/>
        </p:spPr>
        <p:txBody>
          <a:bodyPr vert="horz" lIns="0" tIns="0" rIns="0" bIns="0" rtlCol="0" anchor="t">
            <a:no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ctr">
              <a:lnSpc>
                <a:spcPct val="100000"/>
              </a:lnSpc>
              <a:buFont typeface="Wingdings" panose="05000000000000000000" pitchFamily="2" charset="2"/>
              <a:buChar char="Ø"/>
              <a:defRPr/>
            </a:pPr>
            <a:r>
              <a:rPr lang="zh-CN" altLang="en-US" sz="1600" b="1" dirty="0">
                <a:solidFill>
                  <a:srgbClr val="C00000"/>
                </a:solidFill>
                <a:latin typeface="Source Han Sans CN Bold" panose="020B0500000000000000" pitchFamily="34" charset="-128"/>
                <a:ea typeface="Source Han Sans CN Bold" panose="020B0500000000000000" pitchFamily="34" charset="-128"/>
                <a:cs typeface="Arial" panose="020B0604020202020204" pitchFamily="34" charset="0"/>
                <a:sym typeface="+mn-ea"/>
              </a:rPr>
              <a:t>多语言与跨文化处理</a:t>
            </a:r>
          </a:p>
          <a:p>
            <a:pPr marL="285750" indent="-285750" algn="ctr">
              <a:buFont typeface="Wingdings" panose="05000000000000000000" pitchFamily="2" charset="2"/>
              <a:buChar char="Ø"/>
            </a:pPr>
            <a:endParaRPr lang="zh-CN" altLang="en-US" sz="1600" b="1" dirty="0">
              <a:solidFill>
                <a:srgbClr val="C00000"/>
              </a:solidFill>
              <a:latin typeface="Source Han Sans CN Bold" panose="020B0500000000000000" pitchFamily="34" charset="-128"/>
              <a:ea typeface="Source Han Sans CN Bold" panose="020B0500000000000000" pitchFamily="34" charset="-128"/>
              <a:cs typeface="Arial" panose="020B0604020202020204" pitchFamily="34" charset="0"/>
              <a:sym typeface="+mn-ea"/>
            </a:endParaRPr>
          </a:p>
        </p:txBody>
      </p:sp>
      <p:sp>
        <p:nvSpPr>
          <p:cNvPr id="82" name="文本占位符 17">
            <a:extLst>
              <a:ext uri="{FF2B5EF4-FFF2-40B4-BE49-F238E27FC236}">
                <a16:creationId xmlns:a16="http://schemas.microsoft.com/office/drawing/2014/main" id="{DC69E610-CDA4-C94E-68D4-E6FF51BFB851}"/>
              </a:ext>
            </a:extLst>
          </p:cNvPr>
          <p:cNvSpPr txBox="1">
            <a:spLocks/>
          </p:cNvSpPr>
          <p:nvPr>
            <p:custDataLst>
              <p:tags r:id="rId18"/>
            </p:custDataLst>
          </p:nvPr>
        </p:nvSpPr>
        <p:spPr>
          <a:xfrm>
            <a:off x="9067800" y="4036783"/>
            <a:ext cx="2514600" cy="1828800"/>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buFont typeface="Arial" panose="020B0604020202020204" pitchFamily="34" charset="0"/>
              <a:buChar char="•"/>
            </a:pPr>
            <a:r>
              <a:rPr lang="zh-CN" altLang="en-US" sz="1400" b="1" dirty="0">
                <a:latin typeface="Source Han Sans CN Bold" panose="020B0500000000000000" pitchFamily="34" charset="-128"/>
                <a:ea typeface="Source Han Sans CN Bold" panose="020B0500000000000000" pitchFamily="34" charset="-128"/>
                <a:cs typeface="微软雅黑" panose="020B0503020204020204" charset="-122"/>
              </a:rPr>
              <a:t>对世界上大多数低资源语言的支持不足。跨文化语言处理面临诸多挑战。</a:t>
            </a:r>
            <a:endParaRPr lang="en-US" altLang="zh-CN" sz="1400" b="1" dirty="0">
              <a:latin typeface="Source Han Sans CN Bold" panose="020B0500000000000000" pitchFamily="34" charset="-128"/>
              <a:ea typeface="Source Han Sans CN Bold" panose="020B0500000000000000" pitchFamily="34" charset="-128"/>
              <a:cs typeface="微软雅黑" panose="020B0503020204020204" charset="-122"/>
            </a:endParaRPr>
          </a:p>
          <a:p>
            <a:pPr marL="228600" indent="-228600">
              <a:buFont typeface="Arial" panose="020B0604020202020204" pitchFamily="34" charset="0"/>
              <a:buChar char="•"/>
            </a:pPr>
            <a:r>
              <a:rPr lang="zh-CN" altLang="en-US" sz="1400" b="1" dirty="0">
                <a:latin typeface="Source Han Sans CN Bold" panose="020B0500000000000000" pitchFamily="34" charset="-128"/>
                <a:ea typeface="Source Han Sans CN Bold" panose="020B0500000000000000" pitchFamily="34" charset="-128"/>
                <a:cs typeface="微软雅黑" panose="020B0503020204020204" charset="-122"/>
              </a:rPr>
              <a:t>如何构建真正的多语言和跨文化NLP系统仍然是一个重要研究课题。</a:t>
            </a: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83CADB8-824A-5D6C-F568-9759C5A598C5}"/>
              </a:ext>
            </a:extLst>
          </p:cNvPr>
          <p:cNvSpPr/>
          <p:nvPr/>
        </p:nvSpPr>
        <p:spPr>
          <a:xfrm>
            <a:off x="0" y="0"/>
            <a:ext cx="12192000" cy="2337062"/>
          </a:xfrm>
          <a:custGeom>
            <a:avLst/>
            <a:gdLst>
              <a:gd name="connsiteX0" fmla="*/ 0 w 12192000"/>
              <a:gd name="connsiteY0" fmla="*/ 0 h 3161194"/>
              <a:gd name="connsiteX1" fmla="*/ 12192000 w 12192000"/>
              <a:gd name="connsiteY1" fmla="*/ 0 h 3161194"/>
              <a:gd name="connsiteX2" fmla="*/ 12192000 w 12192000"/>
              <a:gd name="connsiteY2" fmla="*/ 2515573 h 3161194"/>
              <a:gd name="connsiteX3" fmla="*/ 11994448 w 12192000"/>
              <a:gd name="connsiteY3" fmla="*/ 2564858 h 3161194"/>
              <a:gd name="connsiteX4" fmla="*/ 6096000 w 12192000"/>
              <a:gd name="connsiteY4" fmla="*/ 3161194 h 3161194"/>
              <a:gd name="connsiteX5" fmla="*/ 197552 w 12192000"/>
              <a:gd name="connsiteY5" fmla="*/ 2564858 h 3161194"/>
              <a:gd name="connsiteX6" fmla="*/ 0 w 12192000"/>
              <a:gd name="connsiteY6" fmla="*/ 2515573 h 3161194"/>
              <a:gd name="connsiteX7" fmla="*/ 0 w 12192000"/>
              <a:gd name="connsiteY7" fmla="*/ 0 h 316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161194">
                <a:moveTo>
                  <a:pt x="0" y="0"/>
                </a:moveTo>
                <a:lnTo>
                  <a:pt x="12192000" y="0"/>
                </a:lnTo>
                <a:lnTo>
                  <a:pt x="12192000" y="2515573"/>
                </a:lnTo>
                <a:lnTo>
                  <a:pt x="11994448" y="2564858"/>
                </a:lnTo>
                <a:cubicBezTo>
                  <a:pt x="10436560" y="2935372"/>
                  <a:pt x="8367062" y="3161194"/>
                  <a:pt x="6096000" y="3161194"/>
                </a:cubicBezTo>
                <a:cubicBezTo>
                  <a:pt x="3824938" y="3161194"/>
                  <a:pt x="1755440" y="2935372"/>
                  <a:pt x="197552" y="2564858"/>
                </a:cubicBezTo>
                <a:lnTo>
                  <a:pt x="0" y="2515573"/>
                </a:lnTo>
                <a:lnTo>
                  <a:pt x="0" y="0"/>
                </a:lnTo>
                <a:close/>
              </a:path>
            </a:pathLst>
          </a:cu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黑体" panose="02010609060101010101" charset="-122"/>
              <a:ea typeface="黑体" panose="02010609060101010101" charset="-122"/>
            </a:endParaRPr>
          </a:p>
        </p:txBody>
      </p:sp>
      <p:sp>
        <p:nvSpPr>
          <p:cNvPr id="12" name="任意多边形: 形状 11">
            <a:extLst>
              <a:ext uri="{FF2B5EF4-FFF2-40B4-BE49-F238E27FC236}">
                <a16:creationId xmlns:a16="http://schemas.microsoft.com/office/drawing/2014/main" id="{CD68DE5D-384A-AC61-0F9D-365290F888D4}"/>
              </a:ext>
            </a:extLst>
          </p:cNvPr>
          <p:cNvSpPr/>
          <p:nvPr/>
        </p:nvSpPr>
        <p:spPr>
          <a:xfrm>
            <a:off x="0" y="47892"/>
            <a:ext cx="12192000" cy="2289170"/>
          </a:xfrm>
          <a:custGeom>
            <a:avLst/>
            <a:gdLst>
              <a:gd name="connsiteX0" fmla="*/ 0 w 12192000"/>
              <a:gd name="connsiteY0" fmla="*/ 0 h 3161194"/>
              <a:gd name="connsiteX1" fmla="*/ 12192000 w 12192000"/>
              <a:gd name="connsiteY1" fmla="*/ 0 h 3161194"/>
              <a:gd name="connsiteX2" fmla="*/ 12192000 w 12192000"/>
              <a:gd name="connsiteY2" fmla="*/ 2515573 h 3161194"/>
              <a:gd name="connsiteX3" fmla="*/ 11994448 w 12192000"/>
              <a:gd name="connsiteY3" fmla="*/ 2564858 h 3161194"/>
              <a:gd name="connsiteX4" fmla="*/ 6096000 w 12192000"/>
              <a:gd name="connsiteY4" fmla="*/ 3161194 h 3161194"/>
              <a:gd name="connsiteX5" fmla="*/ 197552 w 12192000"/>
              <a:gd name="connsiteY5" fmla="*/ 2564858 h 3161194"/>
              <a:gd name="connsiteX6" fmla="*/ 0 w 12192000"/>
              <a:gd name="connsiteY6" fmla="*/ 2515573 h 3161194"/>
              <a:gd name="connsiteX7" fmla="*/ 0 w 12192000"/>
              <a:gd name="connsiteY7" fmla="*/ 0 h 3161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161194">
                <a:moveTo>
                  <a:pt x="0" y="0"/>
                </a:moveTo>
                <a:lnTo>
                  <a:pt x="12192000" y="0"/>
                </a:lnTo>
                <a:lnTo>
                  <a:pt x="12192000" y="2515573"/>
                </a:lnTo>
                <a:lnTo>
                  <a:pt x="11994448" y="2564858"/>
                </a:lnTo>
                <a:cubicBezTo>
                  <a:pt x="10436560" y="2935372"/>
                  <a:pt x="8367062" y="3161194"/>
                  <a:pt x="6096000" y="3161194"/>
                </a:cubicBezTo>
                <a:cubicBezTo>
                  <a:pt x="3824938" y="3161194"/>
                  <a:pt x="1755440" y="2935372"/>
                  <a:pt x="197552" y="2564858"/>
                </a:cubicBezTo>
                <a:lnTo>
                  <a:pt x="0" y="2515573"/>
                </a:lnTo>
                <a:lnTo>
                  <a:pt x="0" y="0"/>
                </a:lnTo>
                <a:close/>
              </a:path>
            </a:pathLst>
          </a:custGeom>
          <a:blipFill dpi="0" rotWithShape="1">
            <a:blip r:embed="rId4">
              <a:alphaModFix amt="5000"/>
            </a:blip>
            <a:srcRect/>
            <a:stretch>
              <a:fillRect t="-126088" b="-631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黑体" panose="02010609060101010101" charset="-122"/>
              <a:ea typeface="黑体" panose="02010609060101010101" charset="-122"/>
            </a:endParaRPr>
          </a:p>
        </p:txBody>
      </p:sp>
      <p:sp>
        <p:nvSpPr>
          <p:cNvPr id="11" name="文本框 10">
            <a:extLst>
              <a:ext uri="{FF2B5EF4-FFF2-40B4-BE49-F238E27FC236}">
                <a16:creationId xmlns:a16="http://schemas.microsoft.com/office/drawing/2014/main" id="{E017F76A-850C-FA6E-C7AF-AEBFF9BC71E0}"/>
              </a:ext>
            </a:extLst>
          </p:cNvPr>
          <p:cNvSpPr txBox="1"/>
          <p:nvPr/>
        </p:nvSpPr>
        <p:spPr>
          <a:xfrm>
            <a:off x="1249124" y="265663"/>
            <a:ext cx="10054009" cy="2215991"/>
          </a:xfrm>
          <a:prstGeom prst="rect">
            <a:avLst/>
          </a:prstGeom>
          <a:noFill/>
        </p:spPr>
        <p:txBody>
          <a:bodyPr wrap="square">
            <a:spAutoFit/>
          </a:bodyPr>
          <a:lstStyle/>
          <a:p>
            <a:r>
              <a:rPr lang="zh-CN" altLang="en-US" sz="13800" dirty="0">
                <a:gradFill flip="none" rotWithShape="1">
                  <a:gsLst>
                    <a:gs pos="0">
                      <a:schemeClr val="bg1">
                        <a:alpha val="10000"/>
                      </a:schemeClr>
                    </a:gs>
                    <a:gs pos="38000">
                      <a:srgbClr val="FFFFFF">
                        <a:alpha val="10000"/>
                      </a:srgbClr>
                    </a:gs>
                    <a:gs pos="70000">
                      <a:srgbClr val="FFFFFF">
                        <a:alpha val="0"/>
                      </a:srgbClr>
                    </a:gs>
                    <a:gs pos="100000">
                      <a:schemeClr val="bg1">
                        <a:alpha val="0"/>
                      </a:schemeClr>
                    </a:gs>
                  </a:gsLst>
                  <a:lin ang="5400000" scaled="1"/>
                  <a:tileRect/>
                </a:gradFill>
                <a:latin typeface="思源黑体 CN Bold" panose="020B0800000000000000" pitchFamily="34" charset="-122"/>
                <a:ea typeface="思源黑体 CN Bold" panose="020B0800000000000000" pitchFamily="34" charset="-122"/>
              </a:rPr>
              <a:t>CONTENTS</a:t>
            </a:r>
          </a:p>
        </p:txBody>
      </p:sp>
      <p:sp>
        <p:nvSpPr>
          <p:cNvPr id="9" name="文本框 8">
            <a:extLst>
              <a:ext uri="{FF2B5EF4-FFF2-40B4-BE49-F238E27FC236}">
                <a16:creationId xmlns:a16="http://schemas.microsoft.com/office/drawing/2014/main" id="{E023EB86-B52C-B278-5B86-DF1920023940}"/>
              </a:ext>
            </a:extLst>
          </p:cNvPr>
          <p:cNvSpPr txBox="1"/>
          <p:nvPr/>
        </p:nvSpPr>
        <p:spPr>
          <a:xfrm>
            <a:off x="5221900" y="1138988"/>
            <a:ext cx="1723549" cy="1015663"/>
          </a:xfrm>
          <a:prstGeom prst="rect">
            <a:avLst/>
          </a:prstGeom>
          <a:noFill/>
        </p:spPr>
        <p:txBody>
          <a:bodyPr wrap="none" rtlCol="0">
            <a:spAutoFit/>
          </a:bodyPr>
          <a:lstStyle/>
          <a:p>
            <a:r>
              <a:rPr lang="zh-CN" altLang="en-US" sz="6000" dirty="0">
                <a:solidFill>
                  <a:schemeClr val="bg1"/>
                </a:solidFill>
                <a:latin typeface="思源黑体 CN Bold" panose="020B0800000000000000" pitchFamily="34" charset="-122"/>
                <a:ea typeface="思源黑体 CN Bold" panose="020B0800000000000000" pitchFamily="34" charset="-122"/>
              </a:rPr>
              <a:t>内容</a:t>
            </a:r>
          </a:p>
        </p:txBody>
      </p:sp>
      <p:sp>
        <p:nvSpPr>
          <p:cNvPr id="224" name="文本框 223">
            <a:extLst>
              <a:ext uri="{FF2B5EF4-FFF2-40B4-BE49-F238E27FC236}">
                <a16:creationId xmlns:a16="http://schemas.microsoft.com/office/drawing/2014/main" id="{405F5BF5-EAC8-9189-4F92-AC9C8B6C928A}"/>
              </a:ext>
            </a:extLst>
          </p:cNvPr>
          <p:cNvSpPr txBox="1"/>
          <p:nvPr/>
        </p:nvSpPr>
        <p:spPr>
          <a:xfrm>
            <a:off x="2851587" y="2876167"/>
            <a:ext cx="6531723" cy="923330"/>
          </a:xfrm>
          <a:prstGeom prst="rect">
            <a:avLst/>
          </a:prstGeom>
          <a:noFill/>
        </p:spPr>
        <p:txBody>
          <a:bodyPr wrap="square">
            <a:spAutoFit/>
          </a:bodyPr>
          <a:lstStyle/>
          <a:p>
            <a:pPr algn="dist"/>
            <a:r>
              <a:rPr lang="zh-CN" altLang="en-US" sz="5400" b="1" dirty="0">
                <a:gradFill flip="none" rotWithShape="1">
                  <a:gsLst>
                    <a:gs pos="0">
                      <a:srgbClr val="20549F"/>
                    </a:gs>
                    <a:gs pos="100000">
                      <a:schemeClr val="bg1">
                        <a:alpha val="0"/>
                      </a:schemeClr>
                    </a:gs>
                  </a:gsLst>
                  <a:lin ang="5400000" scaled="1"/>
                  <a:tileRect/>
                </a:gradFill>
                <a:latin typeface="Source Han Sans CN Bold" panose="020B0500000000000000" pitchFamily="34" charset="-128"/>
                <a:ea typeface="Source Han Sans CN Bold" panose="020B0500000000000000" pitchFamily="34" charset="-128"/>
              </a:rPr>
              <a:t>自然语言处理</a:t>
            </a:r>
          </a:p>
        </p:txBody>
      </p:sp>
      <p:grpSp>
        <p:nvGrpSpPr>
          <p:cNvPr id="5" name="组合 4">
            <a:extLst>
              <a:ext uri="{FF2B5EF4-FFF2-40B4-BE49-F238E27FC236}">
                <a16:creationId xmlns:a16="http://schemas.microsoft.com/office/drawing/2014/main" id="{AF2B27E5-6A03-CE0B-7658-06748DA12012}"/>
              </a:ext>
            </a:extLst>
          </p:cNvPr>
          <p:cNvGrpSpPr/>
          <p:nvPr/>
        </p:nvGrpSpPr>
        <p:grpSpPr>
          <a:xfrm>
            <a:off x="816096" y="3568080"/>
            <a:ext cx="2079015" cy="805514"/>
            <a:chOff x="4439149" y="4140253"/>
            <a:chExt cx="3348275" cy="974672"/>
          </a:xfrm>
        </p:grpSpPr>
        <p:sp>
          <p:nvSpPr>
            <p:cNvPr id="225" name="矩形: 圆角 224">
              <a:extLst>
                <a:ext uri="{FF2B5EF4-FFF2-40B4-BE49-F238E27FC236}">
                  <a16:creationId xmlns:a16="http://schemas.microsoft.com/office/drawing/2014/main" id="{9189A956-8F24-64C2-3E67-80CADBA50537}"/>
                </a:ext>
              </a:extLst>
            </p:cNvPr>
            <p:cNvSpPr/>
            <p:nvPr/>
          </p:nvSpPr>
          <p:spPr>
            <a:xfrm>
              <a:off x="4439149" y="4140253"/>
              <a:ext cx="3348275" cy="974672"/>
            </a:xfrm>
            <a:prstGeom prst="roundRect">
              <a:avLst>
                <a:gd name="adj" fmla="val 7423"/>
              </a:avLst>
            </a:prstGeom>
            <a:solidFill>
              <a:schemeClr val="bg1"/>
            </a:solidFill>
            <a:ln>
              <a:noFill/>
            </a:ln>
            <a:effectLst>
              <a:outerShdw blurRad="304800" dist="38100" dir="2700000" algn="tl" rotWithShape="0">
                <a:srgbClr val="2054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26" name="文本框 225">
              <a:extLst>
                <a:ext uri="{FF2B5EF4-FFF2-40B4-BE49-F238E27FC236}">
                  <a16:creationId xmlns:a16="http://schemas.microsoft.com/office/drawing/2014/main" id="{FC49169F-1A8F-27F8-7659-20CE9A437A31}"/>
                </a:ext>
              </a:extLst>
            </p:cNvPr>
            <p:cNvSpPr txBox="1"/>
            <p:nvPr/>
          </p:nvSpPr>
          <p:spPr>
            <a:xfrm>
              <a:off x="4963679" y="4279824"/>
              <a:ext cx="2299218" cy="558615"/>
            </a:xfrm>
            <a:prstGeom prst="rect">
              <a:avLst/>
            </a:prstGeom>
            <a:noFill/>
          </p:spPr>
          <p:txBody>
            <a:bodyPr wrap="square">
              <a:spAutoFit/>
            </a:bodyPr>
            <a:lstStyle/>
            <a:p>
              <a:pPr algn="ctr"/>
              <a:r>
                <a:rPr lang="en-US" altLang="zh-CN" sz="2400" b="1" dirty="0">
                  <a:solidFill>
                    <a:srgbClr val="20549F"/>
                  </a:solidFill>
                  <a:latin typeface="Source Han Sans CN Bold" panose="020B0500000000000000" pitchFamily="34" charset="-128"/>
                  <a:ea typeface="Source Han Sans CN Bold" panose="020B0500000000000000" pitchFamily="34" charset="-128"/>
                </a:rPr>
                <a:t>1.1 </a:t>
              </a:r>
              <a:r>
                <a:rPr lang="zh-CN" altLang="en-US" sz="2400" b="1" dirty="0">
                  <a:solidFill>
                    <a:srgbClr val="20549F"/>
                  </a:solidFill>
                  <a:latin typeface="Source Han Sans CN Bold" panose="020B0500000000000000" pitchFamily="34" charset="-128"/>
                  <a:ea typeface="Source Han Sans CN Bold" panose="020B0500000000000000" pitchFamily="34" charset="-128"/>
                </a:rPr>
                <a:t>概述</a:t>
              </a:r>
            </a:p>
          </p:txBody>
        </p:sp>
        <p:cxnSp>
          <p:nvCxnSpPr>
            <p:cNvPr id="228" name="直接连接符 227">
              <a:extLst>
                <a:ext uri="{FF2B5EF4-FFF2-40B4-BE49-F238E27FC236}">
                  <a16:creationId xmlns:a16="http://schemas.microsoft.com/office/drawing/2014/main" id="{C853170C-EB0E-CBF7-D7D9-4C4A4FE0FDE3}"/>
                </a:ext>
              </a:extLst>
            </p:cNvPr>
            <p:cNvCxnSpPr>
              <a:cxnSpLocks/>
            </p:cNvCxnSpPr>
            <p:nvPr/>
          </p:nvCxnSpPr>
          <p:spPr>
            <a:xfrm>
              <a:off x="4744869" y="4899731"/>
              <a:ext cx="2702262" cy="0"/>
            </a:xfrm>
            <a:prstGeom prst="line">
              <a:avLst/>
            </a:prstGeom>
            <a:ln w="15875"/>
          </p:spPr>
          <p:style>
            <a:lnRef idx="1">
              <a:schemeClr val="accent1"/>
            </a:lnRef>
            <a:fillRef idx="0">
              <a:schemeClr val="accent1"/>
            </a:fillRef>
            <a:effectRef idx="0">
              <a:schemeClr val="accent1"/>
            </a:effectRef>
            <a:fontRef idx="minor">
              <a:schemeClr val="tx1"/>
            </a:fontRef>
          </p:style>
        </p:cxnSp>
      </p:grpSp>
      <p:cxnSp>
        <p:nvCxnSpPr>
          <p:cNvPr id="245" name="直接连接符 244">
            <a:extLst>
              <a:ext uri="{FF2B5EF4-FFF2-40B4-BE49-F238E27FC236}">
                <a16:creationId xmlns:a16="http://schemas.microsoft.com/office/drawing/2014/main" id="{4FB05EB7-D529-D7A0-916E-6E0E85390399}"/>
              </a:ext>
            </a:extLst>
          </p:cNvPr>
          <p:cNvCxnSpPr>
            <a:cxnSpLocks/>
          </p:cNvCxnSpPr>
          <p:nvPr/>
        </p:nvCxnSpPr>
        <p:spPr>
          <a:xfrm>
            <a:off x="5788831" y="2153973"/>
            <a:ext cx="665541"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55" name="任意多边形: 形状 254">
            <a:extLst>
              <a:ext uri="{FF2B5EF4-FFF2-40B4-BE49-F238E27FC236}">
                <a16:creationId xmlns:a16="http://schemas.microsoft.com/office/drawing/2014/main" id="{3168107B-5FFA-8825-51D7-5C0B970BEFFD}"/>
              </a:ext>
            </a:extLst>
          </p:cNvPr>
          <p:cNvSpPr/>
          <p:nvPr/>
        </p:nvSpPr>
        <p:spPr>
          <a:xfrm>
            <a:off x="0" y="6227925"/>
            <a:ext cx="12192000" cy="630073"/>
          </a:xfrm>
          <a:custGeom>
            <a:avLst/>
            <a:gdLst>
              <a:gd name="connsiteX0" fmla="*/ 12192000 w 12192000"/>
              <a:gd name="connsiteY0" fmla="*/ 0 h 823592"/>
              <a:gd name="connsiteX1" fmla="*/ 12192000 w 12192000"/>
              <a:gd name="connsiteY1" fmla="*/ 823592 h 823592"/>
              <a:gd name="connsiteX2" fmla="*/ 0 w 12192000"/>
              <a:gd name="connsiteY2" fmla="*/ 823592 h 823592"/>
              <a:gd name="connsiteX3" fmla="*/ 0 w 12192000"/>
              <a:gd name="connsiteY3" fmla="*/ 602517 h 823592"/>
              <a:gd name="connsiteX4" fmla="*/ 27690 w 12192000"/>
              <a:gd name="connsiteY4" fmla="*/ 610941 h 823592"/>
              <a:gd name="connsiteX5" fmla="*/ 116123 w 12192000"/>
              <a:gd name="connsiteY5" fmla="*/ 633294 h 823592"/>
              <a:gd name="connsiteX6" fmla="*/ 171792 w 12192000"/>
              <a:gd name="connsiteY6" fmla="*/ 633294 h 823592"/>
              <a:gd name="connsiteX7" fmla="*/ 366630 w 12192000"/>
              <a:gd name="connsiteY7" fmla="*/ 659935 h 823592"/>
              <a:gd name="connsiteX8" fmla="*/ 539201 w 12192000"/>
              <a:gd name="connsiteY8" fmla="*/ 652323 h 823592"/>
              <a:gd name="connsiteX9" fmla="*/ 4035167 w 12192000"/>
              <a:gd name="connsiteY9" fmla="*/ 194288 h 823592"/>
              <a:gd name="connsiteX10" fmla="*/ 8327186 w 12192000"/>
              <a:gd name="connsiteY10" fmla="*/ 559992 h 823592"/>
              <a:gd name="connsiteX11" fmla="*/ 10691229 w 12192000"/>
              <a:gd name="connsiteY11" fmla="*/ 467660 h 823592"/>
              <a:gd name="connsiteX12" fmla="*/ 12086839 w 12192000"/>
              <a:gd name="connsiteY12" fmla="*/ 47357 h 8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823592">
                <a:moveTo>
                  <a:pt x="12192000" y="0"/>
                </a:moveTo>
                <a:lnTo>
                  <a:pt x="12192000" y="823592"/>
                </a:lnTo>
                <a:lnTo>
                  <a:pt x="0" y="823592"/>
                </a:lnTo>
                <a:lnTo>
                  <a:pt x="0" y="602517"/>
                </a:lnTo>
                <a:lnTo>
                  <a:pt x="27690" y="610941"/>
                </a:lnTo>
                <a:cubicBezTo>
                  <a:pt x="63412" y="621252"/>
                  <a:pt x="93508" y="629091"/>
                  <a:pt x="116123" y="633294"/>
                </a:cubicBezTo>
                <a:cubicBezTo>
                  <a:pt x="297045" y="666913"/>
                  <a:pt x="137463" y="630122"/>
                  <a:pt x="171792" y="633294"/>
                </a:cubicBezTo>
                <a:cubicBezTo>
                  <a:pt x="206120" y="636465"/>
                  <a:pt x="305396" y="656764"/>
                  <a:pt x="366630" y="659935"/>
                </a:cubicBezTo>
                <a:cubicBezTo>
                  <a:pt x="427865" y="663107"/>
                  <a:pt x="539201" y="652323"/>
                  <a:pt x="539201" y="652323"/>
                </a:cubicBezTo>
                <a:cubicBezTo>
                  <a:pt x="1150624" y="587621"/>
                  <a:pt x="2737169" y="209677"/>
                  <a:pt x="4035167" y="194288"/>
                </a:cubicBezTo>
                <a:cubicBezTo>
                  <a:pt x="5333164" y="178900"/>
                  <a:pt x="7217843" y="514430"/>
                  <a:pt x="8327186" y="559992"/>
                </a:cubicBezTo>
                <a:cubicBezTo>
                  <a:pt x="9436530" y="605553"/>
                  <a:pt x="9989036" y="588221"/>
                  <a:pt x="10691229" y="467660"/>
                </a:cubicBezTo>
                <a:cubicBezTo>
                  <a:pt x="11217874" y="377239"/>
                  <a:pt x="11643576" y="239610"/>
                  <a:pt x="12086839" y="47357"/>
                </a:cubicBezTo>
                <a:close/>
              </a:path>
            </a:pathLst>
          </a:cu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algn="ctr"/>
            <a:endParaRPr lang="zh-CN" altLang="en-US" kern="0">
              <a:solidFill>
                <a:prstClr val="white"/>
              </a:solidFill>
              <a:ea typeface="MiSans Normal" pitchFamily="2" charset="-122"/>
            </a:endParaRPr>
          </a:p>
        </p:txBody>
      </p:sp>
      <p:sp>
        <p:nvSpPr>
          <p:cNvPr id="256" name="任意多边形: 形状 255">
            <a:extLst>
              <a:ext uri="{FF2B5EF4-FFF2-40B4-BE49-F238E27FC236}">
                <a16:creationId xmlns:a16="http://schemas.microsoft.com/office/drawing/2014/main" id="{0D8E6E45-1AD0-AAF1-3C0C-54A0A53F51B0}"/>
              </a:ext>
            </a:extLst>
          </p:cNvPr>
          <p:cNvSpPr/>
          <p:nvPr/>
        </p:nvSpPr>
        <p:spPr>
          <a:xfrm>
            <a:off x="0" y="6491269"/>
            <a:ext cx="12192000" cy="366732"/>
          </a:xfrm>
          <a:custGeom>
            <a:avLst/>
            <a:gdLst>
              <a:gd name="connsiteX0" fmla="*/ 2286000 w 12192000"/>
              <a:gd name="connsiteY0" fmla="*/ 1993 h 728662"/>
              <a:gd name="connsiteX1" fmla="*/ 12192000 w 12192000"/>
              <a:gd name="connsiteY1" fmla="*/ 189800 h 728662"/>
              <a:gd name="connsiteX2" fmla="*/ 12192000 w 12192000"/>
              <a:gd name="connsiteY2" fmla="*/ 728662 h 728662"/>
              <a:gd name="connsiteX3" fmla="*/ 0 w 12192000"/>
              <a:gd name="connsiteY3" fmla="*/ 728662 h 728662"/>
              <a:gd name="connsiteX4" fmla="*/ 0 w 12192000"/>
              <a:gd name="connsiteY4" fmla="*/ 189800 h 728662"/>
              <a:gd name="connsiteX5" fmla="*/ 2286000 w 12192000"/>
              <a:gd name="connsiteY5" fmla="*/ 1993 h 72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728662">
                <a:moveTo>
                  <a:pt x="2286000" y="1993"/>
                </a:moveTo>
                <a:cubicBezTo>
                  <a:pt x="5588000" y="-43916"/>
                  <a:pt x="8890000" y="724008"/>
                  <a:pt x="12192000" y="189800"/>
                </a:cubicBezTo>
                <a:lnTo>
                  <a:pt x="12192000" y="728662"/>
                </a:lnTo>
                <a:lnTo>
                  <a:pt x="0" y="728662"/>
                </a:lnTo>
                <a:lnTo>
                  <a:pt x="0" y="189800"/>
                </a:lnTo>
                <a:cubicBezTo>
                  <a:pt x="762000" y="66522"/>
                  <a:pt x="1524000" y="12587"/>
                  <a:pt x="2286000" y="1993"/>
                </a:cubicBezTo>
                <a:close/>
              </a:path>
            </a:pathLst>
          </a:cu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黑体" panose="02010609060101010101" charset="-122"/>
              <a:ea typeface="黑体" panose="02010609060101010101" charset="-122"/>
            </a:endParaRPr>
          </a:p>
        </p:txBody>
      </p:sp>
      <p:pic>
        <p:nvPicPr>
          <p:cNvPr id="2" name="图片 1">
            <a:extLst>
              <a:ext uri="{FF2B5EF4-FFF2-40B4-BE49-F238E27FC236}">
                <a16:creationId xmlns:a16="http://schemas.microsoft.com/office/drawing/2014/main" id="{4A8D233F-DC8B-13A9-D78A-5E215D0DAE8C}"/>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542011" y="412797"/>
            <a:ext cx="1297864" cy="393313"/>
          </a:xfrm>
          <a:prstGeom prst="rect">
            <a:avLst/>
          </a:prstGeom>
        </p:spPr>
      </p:pic>
      <p:pic>
        <p:nvPicPr>
          <p:cNvPr id="3" name="图片 2" descr="卡通画&#10;&#10;AI 生成的内容可能不正确。">
            <a:extLst>
              <a:ext uri="{FF2B5EF4-FFF2-40B4-BE49-F238E27FC236}">
                <a16:creationId xmlns:a16="http://schemas.microsoft.com/office/drawing/2014/main" id="{C3C39855-4F0B-8EE0-4685-6CA02F1ACF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27350" y="420659"/>
            <a:ext cx="2289801" cy="325198"/>
          </a:xfrm>
          <a:prstGeom prst="rect">
            <a:avLst/>
          </a:prstGeom>
        </p:spPr>
      </p:pic>
      <p:sp>
        <p:nvSpPr>
          <p:cNvPr id="4" name="文本框 3">
            <a:extLst>
              <a:ext uri="{FF2B5EF4-FFF2-40B4-BE49-F238E27FC236}">
                <a16:creationId xmlns:a16="http://schemas.microsoft.com/office/drawing/2014/main" id="{D8F798C8-AF64-23B2-E9B7-7D35E8F23813}"/>
              </a:ext>
            </a:extLst>
          </p:cNvPr>
          <p:cNvSpPr txBox="1"/>
          <p:nvPr/>
        </p:nvSpPr>
        <p:spPr>
          <a:xfrm>
            <a:off x="10544175" y="-1014413"/>
            <a:ext cx="184731" cy="369332"/>
          </a:xfrm>
          <a:prstGeom prst="rect">
            <a:avLst/>
          </a:prstGeom>
          <a:noFill/>
        </p:spPr>
        <p:txBody>
          <a:bodyPr wrap="none" rtlCol="0">
            <a:spAutoFit/>
          </a:bodyPr>
          <a:lstStyle/>
          <a:p>
            <a:endParaRPr kumimoji="1" lang="zh-CN" altLang="en-US" dirty="0"/>
          </a:p>
        </p:txBody>
      </p:sp>
      <p:grpSp>
        <p:nvGrpSpPr>
          <p:cNvPr id="6" name="组合 5">
            <a:extLst>
              <a:ext uri="{FF2B5EF4-FFF2-40B4-BE49-F238E27FC236}">
                <a16:creationId xmlns:a16="http://schemas.microsoft.com/office/drawing/2014/main" id="{369BC3A0-00C5-EF1C-2994-9792184D1B00}"/>
              </a:ext>
            </a:extLst>
          </p:cNvPr>
          <p:cNvGrpSpPr/>
          <p:nvPr/>
        </p:nvGrpSpPr>
        <p:grpSpPr>
          <a:xfrm>
            <a:off x="3325064" y="3568080"/>
            <a:ext cx="2286916" cy="805514"/>
            <a:chOff x="4439149" y="4140253"/>
            <a:chExt cx="3348275" cy="974672"/>
          </a:xfrm>
        </p:grpSpPr>
        <p:sp>
          <p:nvSpPr>
            <p:cNvPr id="8" name="矩形: 圆角 224">
              <a:extLst>
                <a:ext uri="{FF2B5EF4-FFF2-40B4-BE49-F238E27FC236}">
                  <a16:creationId xmlns:a16="http://schemas.microsoft.com/office/drawing/2014/main" id="{E5E6C8CA-34E4-E839-5917-826CE77D2C8D}"/>
                </a:ext>
              </a:extLst>
            </p:cNvPr>
            <p:cNvSpPr/>
            <p:nvPr/>
          </p:nvSpPr>
          <p:spPr>
            <a:xfrm>
              <a:off x="4439149" y="4140253"/>
              <a:ext cx="3348275" cy="974672"/>
            </a:xfrm>
            <a:prstGeom prst="roundRect">
              <a:avLst>
                <a:gd name="adj" fmla="val 7423"/>
              </a:avLst>
            </a:prstGeom>
            <a:solidFill>
              <a:schemeClr val="bg1"/>
            </a:solidFill>
            <a:ln>
              <a:noFill/>
            </a:ln>
            <a:effectLst>
              <a:outerShdw blurRad="304800" dist="38100" dir="2700000" algn="tl" rotWithShape="0">
                <a:srgbClr val="2054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0" name="文本框 9">
              <a:extLst>
                <a:ext uri="{FF2B5EF4-FFF2-40B4-BE49-F238E27FC236}">
                  <a16:creationId xmlns:a16="http://schemas.microsoft.com/office/drawing/2014/main" id="{AE2E65C5-4B74-AF42-E38C-F29E82A209B7}"/>
                </a:ext>
              </a:extLst>
            </p:cNvPr>
            <p:cNvSpPr txBox="1"/>
            <p:nvPr/>
          </p:nvSpPr>
          <p:spPr>
            <a:xfrm>
              <a:off x="4583158" y="4279827"/>
              <a:ext cx="3060260" cy="558615"/>
            </a:xfrm>
            <a:prstGeom prst="rect">
              <a:avLst/>
            </a:prstGeom>
            <a:noFill/>
          </p:spPr>
          <p:txBody>
            <a:bodyPr wrap="square">
              <a:spAutoFit/>
            </a:bodyPr>
            <a:lstStyle/>
            <a:p>
              <a:pPr algn="ctr"/>
              <a:r>
                <a:rPr lang="en-US" altLang="zh-CN" sz="2400" b="1" dirty="0">
                  <a:solidFill>
                    <a:srgbClr val="20549F"/>
                  </a:solidFill>
                  <a:latin typeface="Source Han Sans CN Bold" panose="020B0500000000000000" pitchFamily="34" charset="-128"/>
                  <a:ea typeface="Source Han Sans CN Bold" panose="020B0500000000000000" pitchFamily="34" charset="-128"/>
                </a:rPr>
                <a:t>1.2 </a:t>
              </a:r>
              <a:r>
                <a:rPr lang="zh-CN" altLang="en-US" sz="2400" b="1" dirty="0">
                  <a:solidFill>
                    <a:srgbClr val="20549F"/>
                  </a:solidFill>
                  <a:latin typeface="Source Han Sans CN Bold" panose="020B0500000000000000" pitchFamily="34" charset="-128"/>
                  <a:ea typeface="Source Han Sans CN Bold" panose="020B0500000000000000" pitchFamily="34" charset="-128"/>
                </a:rPr>
                <a:t>发展历程</a:t>
              </a:r>
            </a:p>
          </p:txBody>
        </p:sp>
        <p:cxnSp>
          <p:nvCxnSpPr>
            <p:cNvPr id="13" name="直接连接符 227">
              <a:extLst>
                <a:ext uri="{FF2B5EF4-FFF2-40B4-BE49-F238E27FC236}">
                  <a16:creationId xmlns:a16="http://schemas.microsoft.com/office/drawing/2014/main" id="{3F4DF77C-06EF-2ACE-1C35-959DB5878404}"/>
                </a:ext>
              </a:extLst>
            </p:cNvPr>
            <p:cNvCxnSpPr>
              <a:cxnSpLocks/>
            </p:cNvCxnSpPr>
            <p:nvPr/>
          </p:nvCxnSpPr>
          <p:spPr>
            <a:xfrm>
              <a:off x="4744869" y="4899731"/>
              <a:ext cx="2702262" cy="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406662A9-1AC9-19D0-D25C-DCB236688801}"/>
              </a:ext>
            </a:extLst>
          </p:cNvPr>
          <p:cNvGrpSpPr/>
          <p:nvPr/>
        </p:nvGrpSpPr>
        <p:grpSpPr>
          <a:xfrm>
            <a:off x="6041933" y="3568080"/>
            <a:ext cx="2090198" cy="805514"/>
            <a:chOff x="4430145" y="4140253"/>
            <a:chExt cx="3366285" cy="974672"/>
          </a:xfrm>
        </p:grpSpPr>
        <p:sp>
          <p:nvSpPr>
            <p:cNvPr id="17" name="矩形: 圆角 224">
              <a:extLst>
                <a:ext uri="{FF2B5EF4-FFF2-40B4-BE49-F238E27FC236}">
                  <a16:creationId xmlns:a16="http://schemas.microsoft.com/office/drawing/2014/main" id="{E1C3C4EA-18D8-732D-DE13-B9844ABA7786}"/>
                </a:ext>
              </a:extLst>
            </p:cNvPr>
            <p:cNvSpPr/>
            <p:nvPr/>
          </p:nvSpPr>
          <p:spPr>
            <a:xfrm>
              <a:off x="4439149" y="4140253"/>
              <a:ext cx="3348275" cy="974672"/>
            </a:xfrm>
            <a:prstGeom prst="roundRect">
              <a:avLst>
                <a:gd name="adj" fmla="val 7423"/>
              </a:avLst>
            </a:prstGeom>
            <a:solidFill>
              <a:schemeClr val="bg1"/>
            </a:solidFill>
            <a:ln>
              <a:noFill/>
            </a:ln>
            <a:effectLst>
              <a:outerShdw blurRad="304800" dist="38100" dir="2700000" algn="tl" rotWithShape="0">
                <a:srgbClr val="2054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 name="文本框 17">
              <a:extLst>
                <a:ext uri="{FF2B5EF4-FFF2-40B4-BE49-F238E27FC236}">
                  <a16:creationId xmlns:a16="http://schemas.microsoft.com/office/drawing/2014/main" id="{C6611116-47C3-55EA-7515-31AA2F2B69D9}"/>
                </a:ext>
              </a:extLst>
            </p:cNvPr>
            <p:cNvSpPr txBox="1"/>
            <p:nvPr/>
          </p:nvSpPr>
          <p:spPr>
            <a:xfrm>
              <a:off x="4430145" y="4279827"/>
              <a:ext cx="3366285" cy="558615"/>
            </a:xfrm>
            <a:prstGeom prst="rect">
              <a:avLst/>
            </a:prstGeom>
            <a:noFill/>
          </p:spPr>
          <p:txBody>
            <a:bodyPr wrap="square">
              <a:spAutoFit/>
            </a:bodyPr>
            <a:lstStyle/>
            <a:p>
              <a:pPr algn="ctr"/>
              <a:r>
                <a:rPr lang="en-US" altLang="zh-CN" sz="2400" b="1" dirty="0">
                  <a:solidFill>
                    <a:srgbClr val="20549F"/>
                  </a:solidFill>
                  <a:latin typeface="Source Han Sans CN Bold" panose="020B0500000000000000" pitchFamily="34" charset="-128"/>
                  <a:ea typeface="Source Han Sans CN Bold" panose="020B0500000000000000" pitchFamily="34" charset="-128"/>
                </a:rPr>
                <a:t>1.3 </a:t>
              </a:r>
              <a:r>
                <a:rPr lang="zh-CN" altLang="en-US" sz="2400" b="1" dirty="0">
                  <a:solidFill>
                    <a:srgbClr val="20549F"/>
                  </a:solidFill>
                  <a:latin typeface="Source Han Sans CN Bold" panose="020B0500000000000000" pitchFamily="34" charset="-128"/>
                  <a:ea typeface="Source Han Sans CN Bold" panose="020B0500000000000000" pitchFamily="34" charset="-128"/>
                </a:rPr>
                <a:t>核心任务</a:t>
              </a:r>
            </a:p>
          </p:txBody>
        </p:sp>
        <p:cxnSp>
          <p:nvCxnSpPr>
            <p:cNvPr id="20" name="直接连接符 227">
              <a:extLst>
                <a:ext uri="{FF2B5EF4-FFF2-40B4-BE49-F238E27FC236}">
                  <a16:creationId xmlns:a16="http://schemas.microsoft.com/office/drawing/2014/main" id="{A0D8642F-86C8-A24D-47A0-EBFBABB729A1}"/>
                </a:ext>
              </a:extLst>
            </p:cNvPr>
            <p:cNvCxnSpPr>
              <a:cxnSpLocks/>
            </p:cNvCxnSpPr>
            <p:nvPr/>
          </p:nvCxnSpPr>
          <p:spPr>
            <a:xfrm>
              <a:off x="4744869" y="4899731"/>
              <a:ext cx="2702262" cy="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E38302BF-92F5-F260-3859-E509B06CD055}"/>
              </a:ext>
            </a:extLst>
          </p:cNvPr>
          <p:cNvGrpSpPr/>
          <p:nvPr/>
        </p:nvGrpSpPr>
        <p:grpSpPr>
          <a:xfrm>
            <a:off x="8562084" y="3568080"/>
            <a:ext cx="2939222" cy="805514"/>
            <a:chOff x="4439149" y="4140253"/>
            <a:chExt cx="3348275" cy="974672"/>
          </a:xfrm>
        </p:grpSpPr>
        <p:sp>
          <p:nvSpPr>
            <p:cNvPr id="23" name="矩形: 圆角 224">
              <a:extLst>
                <a:ext uri="{FF2B5EF4-FFF2-40B4-BE49-F238E27FC236}">
                  <a16:creationId xmlns:a16="http://schemas.microsoft.com/office/drawing/2014/main" id="{596B5D59-79AA-8081-F17B-9D9B365D223E}"/>
                </a:ext>
              </a:extLst>
            </p:cNvPr>
            <p:cNvSpPr/>
            <p:nvPr/>
          </p:nvSpPr>
          <p:spPr>
            <a:xfrm>
              <a:off x="4439149" y="4140253"/>
              <a:ext cx="3348275" cy="974672"/>
            </a:xfrm>
            <a:prstGeom prst="roundRect">
              <a:avLst>
                <a:gd name="adj" fmla="val 7423"/>
              </a:avLst>
            </a:prstGeom>
            <a:solidFill>
              <a:schemeClr val="bg1"/>
            </a:solidFill>
            <a:ln>
              <a:noFill/>
            </a:ln>
            <a:effectLst>
              <a:outerShdw blurRad="304800" dist="38100" dir="2700000" algn="tl" rotWithShape="0">
                <a:srgbClr val="2054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EBB167E9-B05C-CAC7-E6FD-A501F7A22A0F}"/>
                </a:ext>
              </a:extLst>
            </p:cNvPr>
            <p:cNvSpPr txBox="1"/>
            <p:nvPr/>
          </p:nvSpPr>
          <p:spPr>
            <a:xfrm>
              <a:off x="4583158" y="4279827"/>
              <a:ext cx="3060260" cy="558615"/>
            </a:xfrm>
            <a:prstGeom prst="rect">
              <a:avLst/>
            </a:prstGeom>
            <a:noFill/>
          </p:spPr>
          <p:txBody>
            <a:bodyPr wrap="square">
              <a:spAutoFit/>
            </a:bodyPr>
            <a:lstStyle/>
            <a:p>
              <a:pPr algn="ctr"/>
              <a:r>
                <a:rPr lang="en-US" altLang="zh-CN" sz="2400" b="1" dirty="0">
                  <a:solidFill>
                    <a:srgbClr val="20549F"/>
                  </a:solidFill>
                  <a:latin typeface="Source Han Sans CN Bold" panose="020B0500000000000000" pitchFamily="34" charset="-128"/>
                  <a:ea typeface="Source Han Sans CN Bold" panose="020B0500000000000000" pitchFamily="34" charset="-128"/>
                </a:rPr>
                <a:t>1.4 </a:t>
              </a:r>
              <a:r>
                <a:rPr lang="zh-CN" altLang="en-US" sz="2400" b="1" dirty="0">
                  <a:solidFill>
                    <a:srgbClr val="20549F"/>
                  </a:solidFill>
                  <a:latin typeface="Source Han Sans CN Bold" panose="020B0500000000000000" pitchFamily="34" charset="-128"/>
                  <a:ea typeface="Source Han Sans CN Bold" panose="020B0500000000000000" pitchFamily="34" charset="-128"/>
                </a:rPr>
                <a:t>文本表示技术</a:t>
              </a:r>
            </a:p>
          </p:txBody>
        </p:sp>
        <p:cxnSp>
          <p:nvCxnSpPr>
            <p:cNvPr id="25" name="直接连接符 227">
              <a:extLst>
                <a:ext uri="{FF2B5EF4-FFF2-40B4-BE49-F238E27FC236}">
                  <a16:creationId xmlns:a16="http://schemas.microsoft.com/office/drawing/2014/main" id="{2C87B576-9600-158B-3B90-26756ADC92BD}"/>
                </a:ext>
              </a:extLst>
            </p:cNvPr>
            <p:cNvCxnSpPr>
              <a:cxnSpLocks/>
            </p:cNvCxnSpPr>
            <p:nvPr/>
          </p:nvCxnSpPr>
          <p:spPr>
            <a:xfrm>
              <a:off x="4744869" y="4899731"/>
              <a:ext cx="2702262" cy="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26" name="组合 25">
            <a:extLst>
              <a:ext uri="{FF2B5EF4-FFF2-40B4-BE49-F238E27FC236}">
                <a16:creationId xmlns:a16="http://schemas.microsoft.com/office/drawing/2014/main" id="{377F04DF-E008-314C-BD6C-288B7C72F288}"/>
              </a:ext>
            </a:extLst>
          </p:cNvPr>
          <p:cNvGrpSpPr/>
          <p:nvPr/>
        </p:nvGrpSpPr>
        <p:grpSpPr>
          <a:xfrm>
            <a:off x="1175450" y="4653937"/>
            <a:ext cx="4139502" cy="805514"/>
            <a:chOff x="4439149" y="4140253"/>
            <a:chExt cx="3348275" cy="974672"/>
          </a:xfrm>
        </p:grpSpPr>
        <p:sp>
          <p:nvSpPr>
            <p:cNvPr id="27" name="矩形: 圆角 224">
              <a:extLst>
                <a:ext uri="{FF2B5EF4-FFF2-40B4-BE49-F238E27FC236}">
                  <a16:creationId xmlns:a16="http://schemas.microsoft.com/office/drawing/2014/main" id="{1B08847C-E1A7-A2D3-4187-08D47B5C15E3}"/>
                </a:ext>
              </a:extLst>
            </p:cNvPr>
            <p:cNvSpPr/>
            <p:nvPr/>
          </p:nvSpPr>
          <p:spPr>
            <a:xfrm>
              <a:off x="4439149" y="4140253"/>
              <a:ext cx="3348275" cy="974672"/>
            </a:xfrm>
            <a:prstGeom prst="roundRect">
              <a:avLst>
                <a:gd name="adj" fmla="val 7423"/>
              </a:avLst>
            </a:prstGeom>
            <a:solidFill>
              <a:schemeClr val="bg1"/>
            </a:solidFill>
            <a:ln>
              <a:noFill/>
            </a:ln>
            <a:effectLst>
              <a:outerShdw blurRad="304800" dist="38100" dir="2700000" algn="tl" rotWithShape="0">
                <a:srgbClr val="2054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8" name="文本框 27">
              <a:extLst>
                <a:ext uri="{FF2B5EF4-FFF2-40B4-BE49-F238E27FC236}">
                  <a16:creationId xmlns:a16="http://schemas.microsoft.com/office/drawing/2014/main" id="{B754CCBE-C30C-5D00-CBDA-0CB6EA61D317}"/>
                </a:ext>
              </a:extLst>
            </p:cNvPr>
            <p:cNvSpPr txBox="1"/>
            <p:nvPr/>
          </p:nvSpPr>
          <p:spPr>
            <a:xfrm>
              <a:off x="4583158" y="4279824"/>
              <a:ext cx="3060260" cy="558614"/>
            </a:xfrm>
            <a:prstGeom prst="rect">
              <a:avLst/>
            </a:prstGeom>
            <a:noFill/>
          </p:spPr>
          <p:txBody>
            <a:bodyPr wrap="square">
              <a:spAutoFit/>
            </a:bodyPr>
            <a:lstStyle/>
            <a:p>
              <a:pPr algn="ctr"/>
              <a:r>
                <a:rPr lang="en-US" altLang="zh-CN" sz="2400" b="1" dirty="0">
                  <a:solidFill>
                    <a:srgbClr val="20549F"/>
                  </a:solidFill>
                  <a:latin typeface="Source Han Sans CN Bold" panose="020B0500000000000000" pitchFamily="34" charset="-128"/>
                  <a:ea typeface="Source Han Sans CN Bold" panose="020B0500000000000000" pitchFamily="34" charset="-128"/>
                </a:rPr>
                <a:t>1.5 </a:t>
              </a:r>
              <a:r>
                <a:rPr lang="zh-CN" altLang="en-US" sz="2400" b="1" dirty="0">
                  <a:solidFill>
                    <a:srgbClr val="20549F"/>
                  </a:solidFill>
                  <a:latin typeface="Source Han Sans CN Bold" panose="020B0500000000000000" pitchFamily="34" charset="-128"/>
                  <a:ea typeface="Source Han Sans CN Bold" panose="020B0500000000000000" pitchFamily="34" charset="-128"/>
                </a:rPr>
                <a:t>技术挑战与未来展望</a:t>
              </a:r>
            </a:p>
          </p:txBody>
        </p:sp>
        <p:cxnSp>
          <p:nvCxnSpPr>
            <p:cNvPr id="29" name="直接连接符 227">
              <a:extLst>
                <a:ext uri="{FF2B5EF4-FFF2-40B4-BE49-F238E27FC236}">
                  <a16:creationId xmlns:a16="http://schemas.microsoft.com/office/drawing/2014/main" id="{B546199A-6A94-A93F-FBD0-35214592BD10}"/>
                </a:ext>
              </a:extLst>
            </p:cNvPr>
            <p:cNvCxnSpPr>
              <a:cxnSpLocks/>
            </p:cNvCxnSpPr>
            <p:nvPr/>
          </p:nvCxnSpPr>
          <p:spPr>
            <a:xfrm>
              <a:off x="4744869" y="4899731"/>
              <a:ext cx="2702262" cy="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BDA65BE2-E939-0B8A-E57A-B123C10B986E}"/>
              </a:ext>
            </a:extLst>
          </p:cNvPr>
          <p:cNvGrpSpPr/>
          <p:nvPr/>
        </p:nvGrpSpPr>
        <p:grpSpPr>
          <a:xfrm>
            <a:off x="5778800" y="4653935"/>
            <a:ext cx="2515608" cy="805514"/>
            <a:chOff x="4439149" y="4140253"/>
            <a:chExt cx="3348275" cy="974672"/>
          </a:xfrm>
        </p:grpSpPr>
        <p:sp>
          <p:nvSpPr>
            <p:cNvPr id="31" name="矩形: 圆角 224">
              <a:extLst>
                <a:ext uri="{FF2B5EF4-FFF2-40B4-BE49-F238E27FC236}">
                  <a16:creationId xmlns:a16="http://schemas.microsoft.com/office/drawing/2014/main" id="{2C3DBBD9-150A-0518-323F-9154BFC1010E}"/>
                </a:ext>
              </a:extLst>
            </p:cNvPr>
            <p:cNvSpPr/>
            <p:nvPr/>
          </p:nvSpPr>
          <p:spPr>
            <a:xfrm>
              <a:off x="4439149" y="4140253"/>
              <a:ext cx="3348275" cy="974672"/>
            </a:xfrm>
            <a:prstGeom prst="roundRect">
              <a:avLst>
                <a:gd name="adj" fmla="val 7423"/>
              </a:avLst>
            </a:prstGeom>
            <a:solidFill>
              <a:schemeClr val="bg1"/>
            </a:solidFill>
            <a:ln>
              <a:noFill/>
            </a:ln>
            <a:effectLst>
              <a:outerShdw blurRad="304800" dist="38100" dir="2700000" algn="tl" rotWithShape="0">
                <a:srgbClr val="2054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文本框 31">
              <a:extLst>
                <a:ext uri="{FF2B5EF4-FFF2-40B4-BE49-F238E27FC236}">
                  <a16:creationId xmlns:a16="http://schemas.microsoft.com/office/drawing/2014/main" id="{894F8573-A0B8-B3F6-226B-2A8E78151758}"/>
                </a:ext>
              </a:extLst>
            </p:cNvPr>
            <p:cNvSpPr txBox="1"/>
            <p:nvPr/>
          </p:nvSpPr>
          <p:spPr>
            <a:xfrm>
              <a:off x="4583158" y="4279827"/>
              <a:ext cx="3060260" cy="558615"/>
            </a:xfrm>
            <a:prstGeom prst="rect">
              <a:avLst/>
            </a:prstGeom>
            <a:noFill/>
          </p:spPr>
          <p:txBody>
            <a:bodyPr wrap="square">
              <a:spAutoFit/>
            </a:bodyPr>
            <a:lstStyle/>
            <a:p>
              <a:pPr algn="ctr"/>
              <a:r>
                <a:rPr lang="en-US" altLang="zh-CN" sz="2400" b="1" dirty="0">
                  <a:solidFill>
                    <a:srgbClr val="20549F"/>
                  </a:solidFill>
                  <a:latin typeface="Source Han Sans CN Bold" panose="020B0500000000000000" pitchFamily="34" charset="-128"/>
                  <a:ea typeface="Source Han Sans CN Bold" panose="020B0500000000000000" pitchFamily="34" charset="-128"/>
                </a:rPr>
                <a:t>1.6 </a:t>
              </a:r>
              <a:r>
                <a:rPr lang="zh-CN" altLang="en-US" sz="2400" b="1" dirty="0">
                  <a:solidFill>
                    <a:srgbClr val="20549F"/>
                  </a:solidFill>
                  <a:latin typeface="Source Han Sans CN Bold" panose="020B0500000000000000" pitchFamily="34" charset="-128"/>
                  <a:ea typeface="Source Han Sans CN Bold" panose="020B0500000000000000" pitchFamily="34" charset="-128"/>
                </a:rPr>
                <a:t>工具与实践</a:t>
              </a:r>
            </a:p>
          </p:txBody>
        </p:sp>
        <p:cxnSp>
          <p:nvCxnSpPr>
            <p:cNvPr id="33" name="直接连接符 227">
              <a:extLst>
                <a:ext uri="{FF2B5EF4-FFF2-40B4-BE49-F238E27FC236}">
                  <a16:creationId xmlns:a16="http://schemas.microsoft.com/office/drawing/2014/main" id="{13C5B2E0-9DF6-1D04-8819-05456D3AB625}"/>
                </a:ext>
              </a:extLst>
            </p:cNvPr>
            <p:cNvCxnSpPr>
              <a:cxnSpLocks/>
            </p:cNvCxnSpPr>
            <p:nvPr/>
          </p:nvCxnSpPr>
          <p:spPr>
            <a:xfrm>
              <a:off x="4744869" y="4899731"/>
              <a:ext cx="2702262" cy="0"/>
            </a:xfrm>
            <a:prstGeom prst="line">
              <a:avLst/>
            </a:prstGeom>
            <a:ln w="15875"/>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E8C5FDF9-E78B-EDAC-FE73-55CA160B8381}"/>
              </a:ext>
            </a:extLst>
          </p:cNvPr>
          <p:cNvGrpSpPr/>
          <p:nvPr/>
        </p:nvGrpSpPr>
        <p:grpSpPr>
          <a:xfrm>
            <a:off x="8758257" y="4653937"/>
            <a:ext cx="2079015" cy="805514"/>
            <a:chOff x="4439149" y="4140253"/>
            <a:chExt cx="3348275" cy="974672"/>
          </a:xfrm>
        </p:grpSpPr>
        <p:sp>
          <p:nvSpPr>
            <p:cNvPr id="35" name="矩形: 圆角 224">
              <a:extLst>
                <a:ext uri="{FF2B5EF4-FFF2-40B4-BE49-F238E27FC236}">
                  <a16:creationId xmlns:a16="http://schemas.microsoft.com/office/drawing/2014/main" id="{31BBDC11-BD8B-2354-831F-21EE3E55C61C}"/>
                </a:ext>
              </a:extLst>
            </p:cNvPr>
            <p:cNvSpPr/>
            <p:nvPr/>
          </p:nvSpPr>
          <p:spPr>
            <a:xfrm>
              <a:off x="4439149" y="4140253"/>
              <a:ext cx="3348275" cy="974672"/>
            </a:xfrm>
            <a:prstGeom prst="roundRect">
              <a:avLst>
                <a:gd name="adj" fmla="val 7423"/>
              </a:avLst>
            </a:prstGeom>
            <a:solidFill>
              <a:schemeClr val="bg1"/>
            </a:solidFill>
            <a:ln>
              <a:noFill/>
            </a:ln>
            <a:effectLst>
              <a:outerShdw blurRad="304800" dist="38100" dir="2700000" algn="tl" rotWithShape="0">
                <a:srgbClr val="20549F">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6" name="文本框 35">
              <a:extLst>
                <a:ext uri="{FF2B5EF4-FFF2-40B4-BE49-F238E27FC236}">
                  <a16:creationId xmlns:a16="http://schemas.microsoft.com/office/drawing/2014/main" id="{C6D05C12-6240-61B9-B2C4-12B29A7302DF}"/>
                </a:ext>
              </a:extLst>
            </p:cNvPr>
            <p:cNvSpPr txBox="1"/>
            <p:nvPr/>
          </p:nvSpPr>
          <p:spPr>
            <a:xfrm>
              <a:off x="4583158" y="4279824"/>
              <a:ext cx="3060260" cy="558614"/>
            </a:xfrm>
            <a:prstGeom prst="rect">
              <a:avLst/>
            </a:prstGeom>
            <a:noFill/>
          </p:spPr>
          <p:txBody>
            <a:bodyPr wrap="square">
              <a:spAutoFit/>
            </a:bodyPr>
            <a:lstStyle/>
            <a:p>
              <a:pPr algn="ctr"/>
              <a:r>
                <a:rPr lang="en-US" altLang="zh-CN" sz="2400" b="1" dirty="0">
                  <a:solidFill>
                    <a:srgbClr val="20549F"/>
                  </a:solidFill>
                  <a:latin typeface="Source Han Sans CN Bold" panose="020B0500000000000000" pitchFamily="34" charset="-128"/>
                  <a:ea typeface="Source Han Sans CN Bold" panose="020B0500000000000000" pitchFamily="34" charset="-128"/>
                </a:rPr>
                <a:t>1.7 </a:t>
              </a:r>
              <a:r>
                <a:rPr lang="zh-CN" altLang="en-US" sz="2400" b="1" dirty="0">
                  <a:solidFill>
                    <a:srgbClr val="20549F"/>
                  </a:solidFill>
                  <a:latin typeface="Source Han Sans CN Bold" panose="020B0500000000000000" pitchFamily="34" charset="-128"/>
                  <a:ea typeface="Source Han Sans CN Bold" panose="020B0500000000000000" pitchFamily="34" charset="-128"/>
                </a:rPr>
                <a:t>思考题</a:t>
              </a:r>
            </a:p>
          </p:txBody>
        </p:sp>
        <p:cxnSp>
          <p:nvCxnSpPr>
            <p:cNvPr id="37" name="直接连接符 227">
              <a:extLst>
                <a:ext uri="{FF2B5EF4-FFF2-40B4-BE49-F238E27FC236}">
                  <a16:creationId xmlns:a16="http://schemas.microsoft.com/office/drawing/2014/main" id="{C273D37B-BE45-7B6B-B6FB-76DDA30106A9}"/>
                </a:ext>
              </a:extLst>
            </p:cNvPr>
            <p:cNvCxnSpPr>
              <a:cxnSpLocks/>
            </p:cNvCxnSpPr>
            <p:nvPr/>
          </p:nvCxnSpPr>
          <p:spPr>
            <a:xfrm>
              <a:off x="4744869" y="4899731"/>
              <a:ext cx="2702262" cy="0"/>
            </a:xfrm>
            <a:prstGeom prst="line">
              <a:avLst/>
            </a:prstGeom>
            <a:ln w="1587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7966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12" name="矩形: 圆角 16"/>
          <p:cNvSpPr/>
          <p:nvPr>
            <p:custDataLst>
              <p:tags r:id="rId2"/>
            </p:custDataLst>
          </p:nvPr>
        </p:nvSpPr>
        <p:spPr>
          <a:xfrm>
            <a:off x="577686" y="5291932"/>
            <a:ext cx="7329892" cy="742746"/>
          </a:xfrm>
          <a:prstGeom prst="roundRect">
            <a:avLst>
              <a:gd name="adj" fmla="val 50000"/>
            </a:avLst>
          </a:prstGeom>
          <a:ln w="3175">
            <a:noFill/>
          </a:ln>
          <a:effectLst>
            <a:outerShdw blurRad="254000" dist="38100" dir="5340000" algn="tl" rotWithShape="0">
              <a:schemeClr val="accent4">
                <a:lumMod val="75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2000" b="1" kern="0" dirty="0">
              <a:ln>
                <a:noFill/>
                <a:prstDash val="sysDot"/>
              </a:ln>
              <a:solidFill>
                <a:schemeClr val="dk1">
                  <a:lumMod val="85000"/>
                  <a:lumOff val="15000"/>
                </a:schemeClr>
              </a:solidFill>
              <a:latin typeface="Source Han Sans CN Bold" panose="020B0500000000000000" pitchFamily="34" charset="-128"/>
              <a:ea typeface="Source Han Sans CN Bold" panose="020B0500000000000000" pitchFamily="34" charset="-128"/>
              <a:sym typeface="+mn-ea"/>
            </a:endParaRPr>
          </a:p>
        </p:txBody>
      </p:sp>
      <p:sp useBgFill="1">
        <p:nvSpPr>
          <p:cNvPr id="213" name="矩形: 圆角 16"/>
          <p:cNvSpPr/>
          <p:nvPr>
            <p:custDataLst>
              <p:tags r:id="rId3"/>
            </p:custDataLst>
          </p:nvPr>
        </p:nvSpPr>
        <p:spPr>
          <a:xfrm>
            <a:off x="577686" y="1250967"/>
            <a:ext cx="7329892" cy="742746"/>
          </a:xfrm>
          <a:prstGeom prst="roundRect">
            <a:avLst>
              <a:gd name="adj" fmla="val 50000"/>
            </a:avLst>
          </a:prstGeom>
          <a:ln w="3175">
            <a:noFill/>
          </a:ln>
          <a:effectLst>
            <a:outerShdw blurRad="254000" dist="38100" dir="5340000" algn="tl" rotWithShape="0">
              <a:schemeClr val="accent4">
                <a:lumMod val="75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2000" b="1" kern="0" dirty="0">
              <a:ln>
                <a:noFill/>
                <a:prstDash val="sysDot"/>
              </a:ln>
              <a:solidFill>
                <a:schemeClr val="dk1">
                  <a:lumMod val="85000"/>
                  <a:lumOff val="15000"/>
                </a:schemeClr>
              </a:solidFill>
              <a:latin typeface="Source Han Sans CN Bold" panose="020B0500000000000000" pitchFamily="34" charset="-128"/>
              <a:ea typeface="Source Han Sans CN Bold" panose="020B0500000000000000" pitchFamily="34" charset="-128"/>
              <a:sym typeface="+mn-ea"/>
            </a:endParaRPr>
          </a:p>
        </p:txBody>
      </p:sp>
      <p:sp useBgFill="1">
        <p:nvSpPr>
          <p:cNvPr id="214" name="矩形: 圆角 16"/>
          <p:cNvSpPr/>
          <p:nvPr>
            <p:custDataLst>
              <p:tags r:id="rId4"/>
            </p:custDataLst>
          </p:nvPr>
        </p:nvSpPr>
        <p:spPr>
          <a:xfrm>
            <a:off x="577686" y="2261208"/>
            <a:ext cx="7329892" cy="742746"/>
          </a:xfrm>
          <a:prstGeom prst="roundRect">
            <a:avLst>
              <a:gd name="adj" fmla="val 50000"/>
            </a:avLst>
          </a:prstGeom>
          <a:ln w="3175">
            <a:noFill/>
          </a:ln>
          <a:effectLst>
            <a:outerShdw blurRad="254000" dist="38100" dir="5340000" algn="tl" rotWithShape="0">
              <a:schemeClr val="accent5">
                <a:lumMod val="75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indent="0" algn="l" fontAlgn="auto">
              <a:lnSpc>
                <a:spcPct val="150000"/>
              </a:lnSpc>
            </a:pPr>
            <a:endParaRPr lang="zh-CN" altLang="en-US" sz="2000" b="1" kern="0" dirty="0">
              <a:ln>
                <a:noFill/>
                <a:prstDash val="sysDot"/>
              </a:ln>
              <a:solidFill>
                <a:schemeClr val="dk1">
                  <a:lumMod val="85000"/>
                  <a:lumOff val="15000"/>
                </a:schemeClr>
              </a:solidFill>
              <a:latin typeface="Source Han Sans CN Bold" panose="020B0500000000000000" pitchFamily="34" charset="-128"/>
              <a:ea typeface="Source Han Sans CN Bold" panose="020B0500000000000000" pitchFamily="34" charset="-128"/>
              <a:sym typeface="+mn-ea"/>
            </a:endParaRPr>
          </a:p>
        </p:txBody>
      </p:sp>
      <p:sp useBgFill="1">
        <p:nvSpPr>
          <p:cNvPr id="215" name="矩形: 圆角 16"/>
          <p:cNvSpPr/>
          <p:nvPr>
            <p:custDataLst>
              <p:tags r:id="rId5"/>
            </p:custDataLst>
          </p:nvPr>
        </p:nvSpPr>
        <p:spPr>
          <a:xfrm>
            <a:off x="577686" y="3271449"/>
            <a:ext cx="7329892" cy="742746"/>
          </a:xfrm>
          <a:prstGeom prst="roundRect">
            <a:avLst>
              <a:gd name="adj" fmla="val 50000"/>
            </a:avLst>
          </a:prstGeom>
          <a:ln w="3175">
            <a:noFill/>
          </a:ln>
          <a:effectLst>
            <a:outerShdw blurRad="254000" dist="38100" dir="5340000" algn="tl" rotWithShape="0">
              <a:schemeClr val="accent4">
                <a:lumMod val="75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zh-CN" altLang="en-US" sz="2000" b="1" kern="0" dirty="0">
              <a:ln>
                <a:noFill/>
                <a:prstDash val="sysDot"/>
              </a:ln>
              <a:solidFill>
                <a:schemeClr val="dk1">
                  <a:lumMod val="85000"/>
                  <a:lumOff val="15000"/>
                </a:schemeClr>
              </a:solidFill>
              <a:latin typeface="Source Han Sans CN Bold" panose="020B0500000000000000" pitchFamily="34" charset="-128"/>
              <a:ea typeface="Source Han Sans CN Bold" panose="020B0500000000000000" pitchFamily="34" charset="-128"/>
              <a:sym typeface="+mn-ea"/>
            </a:endParaRPr>
          </a:p>
        </p:txBody>
      </p:sp>
      <p:sp useBgFill="1">
        <p:nvSpPr>
          <p:cNvPr id="216" name="矩形: 圆角 16"/>
          <p:cNvSpPr/>
          <p:nvPr>
            <p:custDataLst>
              <p:tags r:id="rId6"/>
            </p:custDataLst>
          </p:nvPr>
        </p:nvSpPr>
        <p:spPr>
          <a:xfrm>
            <a:off x="577686" y="4281691"/>
            <a:ext cx="7329892" cy="742746"/>
          </a:xfrm>
          <a:prstGeom prst="roundRect">
            <a:avLst>
              <a:gd name="adj" fmla="val 50000"/>
            </a:avLst>
          </a:prstGeom>
          <a:ln w="3175">
            <a:noFill/>
          </a:ln>
          <a:effectLst>
            <a:outerShdw blurRad="254000" dist="38100" dir="5340000" algn="tl" rotWithShape="0">
              <a:schemeClr val="accent5">
                <a:lumMod val="75000"/>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indent="0" algn="l" fontAlgn="auto">
              <a:lnSpc>
                <a:spcPct val="150000"/>
              </a:lnSpc>
            </a:pPr>
            <a:endParaRPr lang="zh-CN" altLang="en-US" sz="2000" b="1" kern="0" dirty="0">
              <a:ln>
                <a:noFill/>
                <a:prstDash val="sysDot"/>
              </a:ln>
              <a:solidFill>
                <a:schemeClr val="dk1">
                  <a:lumMod val="85000"/>
                  <a:lumOff val="15000"/>
                </a:schemeClr>
              </a:solidFill>
              <a:latin typeface="Source Han Sans CN Bold" panose="020B0500000000000000" pitchFamily="34" charset="-128"/>
              <a:ea typeface="Source Han Sans CN Bold" panose="020B0500000000000000" pitchFamily="34" charset="-128"/>
              <a:sym typeface="+mn-ea"/>
            </a:endParaRPr>
          </a:p>
        </p:txBody>
      </p:sp>
      <p:sp>
        <p:nvSpPr>
          <p:cNvPr id="217" name="矩形: 圆角 16"/>
          <p:cNvSpPr/>
          <p:nvPr>
            <p:custDataLst>
              <p:tags r:id="rId7"/>
            </p:custDataLst>
          </p:nvPr>
        </p:nvSpPr>
        <p:spPr>
          <a:xfrm>
            <a:off x="577686" y="5291932"/>
            <a:ext cx="7329892" cy="742746"/>
          </a:xfrm>
          <a:prstGeom prst="roundRect">
            <a:avLst>
              <a:gd name="adj" fmla="val 50000"/>
            </a:avLst>
          </a:prstGeom>
          <a:solidFill>
            <a:schemeClr val="accent1">
              <a:lumMod val="20000"/>
              <a:lumOff val="80000"/>
              <a:alpha val="47840"/>
            </a:schemeClr>
          </a:solidFill>
          <a:ln w="3175">
            <a:solidFill>
              <a:schemeClr val="accent4">
                <a:alpha val="20000"/>
              </a:schemeClr>
            </a:solidFill>
          </a:ln>
          <a:effectLst>
            <a:outerShdw blurRad="50800" dist="38100" dir="2700000" algn="tl" rotWithShape="0">
              <a:srgbClr val="1F54A0">
                <a:alpha val="24733"/>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gn="l">
              <a:buClrTx/>
              <a:buSzTx/>
              <a:buFont typeface="Wingdings" panose="05000000000000000000" charset="0"/>
              <a:buChar char="Ø"/>
            </a:pPr>
            <a:r>
              <a:rPr lang="zh-CN" altLang="en-US" sz="24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mn-ea"/>
              </a:rPr>
              <a:t>认知智能与通用人工智能</a:t>
            </a:r>
          </a:p>
        </p:txBody>
      </p:sp>
      <p:sp>
        <p:nvSpPr>
          <p:cNvPr id="218" name="文本框 217"/>
          <p:cNvSpPr txBox="1"/>
          <p:nvPr>
            <p:custDataLst>
              <p:tags r:id="rId8"/>
            </p:custDataLst>
          </p:nvPr>
        </p:nvSpPr>
        <p:spPr>
          <a:xfrm>
            <a:off x="971296" y="5487077"/>
            <a:ext cx="463968" cy="349137"/>
          </a:xfrm>
          <a:prstGeom prst="rect">
            <a:avLst/>
          </a:prstGeom>
          <a:noFill/>
        </p:spPr>
        <p:txBody>
          <a:bodyPr wrap="non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kern="0" dirty="0">
                <a:solidFill>
                  <a:srgbClr val="C00000"/>
                </a:solidFill>
                <a:latin typeface="Source Han Sans CN Bold" panose="020B0500000000000000" pitchFamily="34" charset="-128"/>
                <a:ea typeface="Source Han Sans CN Bold" panose="020B0500000000000000" pitchFamily="34" charset="-128"/>
              </a:rPr>
              <a:t>05.</a:t>
            </a:r>
          </a:p>
        </p:txBody>
      </p:sp>
      <p:sp>
        <p:nvSpPr>
          <p:cNvPr id="219" name="矩形: 圆角 16"/>
          <p:cNvSpPr/>
          <p:nvPr>
            <p:custDataLst>
              <p:tags r:id="rId9"/>
            </p:custDataLst>
          </p:nvPr>
        </p:nvSpPr>
        <p:spPr>
          <a:xfrm>
            <a:off x="577686" y="1250967"/>
            <a:ext cx="7329892" cy="742746"/>
          </a:xfrm>
          <a:prstGeom prst="roundRect">
            <a:avLst>
              <a:gd name="adj" fmla="val 50000"/>
            </a:avLst>
          </a:prstGeom>
          <a:solidFill>
            <a:schemeClr val="accent1">
              <a:lumMod val="20000"/>
              <a:lumOff val="80000"/>
              <a:alpha val="47840"/>
            </a:schemeClr>
          </a:solidFill>
          <a:ln w="3175">
            <a:solidFill>
              <a:schemeClr val="accent4">
                <a:alpha val="20000"/>
              </a:schemeClr>
            </a:solidFill>
          </a:ln>
          <a:effectLst>
            <a:outerShdw blurRad="50800" dist="38100" dir="2700000" algn="tl" rotWithShape="0">
              <a:srgbClr val="1F54A0">
                <a:alpha val="24733"/>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gn="l">
              <a:buFont typeface="Wingdings" panose="05000000000000000000" charset="0"/>
              <a:buChar char="Ø"/>
            </a:pPr>
            <a:r>
              <a:rPr lang="zh-CN" altLang="en-US" sz="24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mn-ea"/>
              </a:rPr>
              <a:t>大语言模型的持续发展</a:t>
            </a:r>
            <a:endParaRPr lang="zh-CN" altLang="en-US" sz="2000" b="1" kern="0" dirty="0">
              <a:ln>
                <a:noFill/>
                <a:prstDash val="sysDot"/>
              </a:ln>
              <a:solidFill>
                <a:srgbClr val="1F54A0"/>
              </a:solidFill>
              <a:latin typeface="Source Han Sans CN Bold" panose="020B0500000000000000" pitchFamily="34" charset="-128"/>
              <a:ea typeface="Source Han Sans CN Bold" panose="020B0500000000000000" pitchFamily="34" charset="-128"/>
              <a:sym typeface="+mn-ea"/>
            </a:endParaRPr>
          </a:p>
        </p:txBody>
      </p:sp>
      <p:sp>
        <p:nvSpPr>
          <p:cNvPr id="221" name="文本框 220"/>
          <p:cNvSpPr txBox="1"/>
          <p:nvPr>
            <p:custDataLst>
              <p:tags r:id="rId10"/>
            </p:custDataLst>
          </p:nvPr>
        </p:nvSpPr>
        <p:spPr>
          <a:xfrm>
            <a:off x="971296" y="1443457"/>
            <a:ext cx="463968" cy="349137"/>
          </a:xfrm>
          <a:prstGeom prst="rect">
            <a:avLst/>
          </a:prstGeom>
          <a:noFill/>
        </p:spPr>
        <p:txBody>
          <a:bodyPr wrap="non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kern="0" dirty="0">
                <a:solidFill>
                  <a:srgbClr val="C00000"/>
                </a:solidFill>
                <a:latin typeface="Source Han Sans CN Bold" panose="020B0500000000000000" pitchFamily="34" charset="-128"/>
                <a:ea typeface="Source Han Sans CN Bold" panose="020B0500000000000000" pitchFamily="34" charset="-128"/>
              </a:rPr>
              <a:t>01.</a:t>
            </a:r>
          </a:p>
        </p:txBody>
      </p:sp>
      <p:sp>
        <p:nvSpPr>
          <p:cNvPr id="222" name="矩形: 圆角 16"/>
          <p:cNvSpPr/>
          <p:nvPr>
            <p:custDataLst>
              <p:tags r:id="rId11"/>
            </p:custDataLst>
          </p:nvPr>
        </p:nvSpPr>
        <p:spPr>
          <a:xfrm>
            <a:off x="577686" y="2261208"/>
            <a:ext cx="7329892" cy="742746"/>
          </a:xfrm>
          <a:prstGeom prst="roundRect">
            <a:avLst>
              <a:gd name="adj" fmla="val 50000"/>
            </a:avLst>
          </a:prstGeom>
          <a:solidFill>
            <a:schemeClr val="accent1">
              <a:lumMod val="20000"/>
              <a:lumOff val="80000"/>
              <a:alpha val="47840"/>
            </a:schemeClr>
          </a:solidFill>
          <a:ln w="3175">
            <a:solidFill>
              <a:schemeClr val="accent5">
                <a:alpha val="20000"/>
              </a:schemeClr>
            </a:solidFill>
          </a:ln>
          <a:effectLst>
            <a:outerShdw blurRad="50800" dist="38100" dir="2700000" algn="tl" rotWithShape="0">
              <a:srgbClr val="1F54A0">
                <a:alpha val="24733"/>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gn="l" fontAlgn="auto">
              <a:lnSpc>
                <a:spcPct val="100000"/>
              </a:lnSpc>
              <a:buClrTx/>
              <a:buSzTx/>
              <a:buFont typeface="Wingdings" panose="05000000000000000000" charset="0"/>
              <a:buChar char="Ø"/>
            </a:pPr>
            <a:r>
              <a:rPr lang="zh-CN" altLang="en-US" sz="24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mn-ea"/>
              </a:rPr>
              <a:t>多模态融合与跨模态理解</a:t>
            </a:r>
          </a:p>
        </p:txBody>
      </p:sp>
      <p:sp>
        <p:nvSpPr>
          <p:cNvPr id="223" name="文本框 222"/>
          <p:cNvSpPr txBox="1"/>
          <p:nvPr>
            <p:custDataLst>
              <p:tags r:id="rId12"/>
            </p:custDataLst>
          </p:nvPr>
        </p:nvSpPr>
        <p:spPr>
          <a:xfrm>
            <a:off x="971296" y="2448388"/>
            <a:ext cx="463968" cy="349137"/>
          </a:xfrm>
          <a:prstGeom prst="rect">
            <a:avLst/>
          </a:prstGeom>
          <a:noFill/>
        </p:spPr>
        <p:txBody>
          <a:bodyPr wrap="non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kern="0" dirty="0">
                <a:solidFill>
                  <a:srgbClr val="C00000"/>
                </a:solidFill>
                <a:latin typeface="Source Han Sans CN Bold" panose="020B0500000000000000" pitchFamily="34" charset="-128"/>
                <a:ea typeface="Source Han Sans CN Bold" panose="020B0500000000000000" pitchFamily="34" charset="-128"/>
              </a:rPr>
              <a:t>02.</a:t>
            </a:r>
          </a:p>
        </p:txBody>
      </p:sp>
      <p:sp>
        <p:nvSpPr>
          <p:cNvPr id="224" name="矩形: 圆角 16"/>
          <p:cNvSpPr/>
          <p:nvPr>
            <p:custDataLst>
              <p:tags r:id="rId13"/>
            </p:custDataLst>
          </p:nvPr>
        </p:nvSpPr>
        <p:spPr>
          <a:xfrm>
            <a:off x="577686" y="3271449"/>
            <a:ext cx="7329892" cy="742746"/>
          </a:xfrm>
          <a:prstGeom prst="roundRect">
            <a:avLst>
              <a:gd name="adj" fmla="val 50000"/>
            </a:avLst>
          </a:prstGeom>
          <a:solidFill>
            <a:schemeClr val="accent1">
              <a:lumMod val="20000"/>
              <a:lumOff val="80000"/>
              <a:alpha val="47840"/>
            </a:schemeClr>
          </a:solidFill>
          <a:ln w="3175">
            <a:solidFill>
              <a:schemeClr val="accent4">
                <a:alpha val="20000"/>
              </a:schemeClr>
            </a:solidFill>
          </a:ln>
          <a:effectLst>
            <a:outerShdw blurRad="50800" dist="38100" dir="2700000" algn="tl" rotWithShape="0">
              <a:srgbClr val="1F54A0">
                <a:alpha val="24733"/>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gn="l">
              <a:buClrTx/>
              <a:buSzTx/>
              <a:buFont typeface="Wingdings" panose="05000000000000000000" charset="0"/>
              <a:buChar char="Ø"/>
            </a:pPr>
            <a:r>
              <a:rPr lang="zh-CN" altLang="en-US" sz="24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mn-ea"/>
              </a:rPr>
              <a:t>低资源学习与数据高效方法</a:t>
            </a:r>
          </a:p>
        </p:txBody>
      </p:sp>
      <p:sp>
        <p:nvSpPr>
          <p:cNvPr id="225" name="文本框 224"/>
          <p:cNvSpPr txBox="1"/>
          <p:nvPr>
            <p:custDataLst>
              <p:tags r:id="rId14"/>
            </p:custDataLst>
          </p:nvPr>
        </p:nvSpPr>
        <p:spPr>
          <a:xfrm>
            <a:off x="971296" y="3470577"/>
            <a:ext cx="463968" cy="349137"/>
          </a:xfrm>
          <a:prstGeom prst="rect">
            <a:avLst/>
          </a:prstGeom>
          <a:noFill/>
        </p:spPr>
        <p:txBody>
          <a:bodyPr wrap="non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kern="0" dirty="0">
                <a:solidFill>
                  <a:srgbClr val="C00000"/>
                </a:solidFill>
                <a:latin typeface="Source Han Sans CN Bold" panose="020B0500000000000000" pitchFamily="34" charset="-128"/>
                <a:ea typeface="Source Han Sans CN Bold" panose="020B0500000000000000" pitchFamily="34" charset="-128"/>
              </a:rPr>
              <a:t>03.</a:t>
            </a:r>
          </a:p>
        </p:txBody>
      </p:sp>
      <p:sp>
        <p:nvSpPr>
          <p:cNvPr id="226" name="矩形: 圆角 16"/>
          <p:cNvSpPr/>
          <p:nvPr>
            <p:custDataLst>
              <p:tags r:id="rId15"/>
            </p:custDataLst>
          </p:nvPr>
        </p:nvSpPr>
        <p:spPr>
          <a:xfrm>
            <a:off x="577686" y="4281691"/>
            <a:ext cx="7329892" cy="742746"/>
          </a:xfrm>
          <a:prstGeom prst="roundRect">
            <a:avLst>
              <a:gd name="adj" fmla="val 50000"/>
            </a:avLst>
          </a:prstGeom>
          <a:solidFill>
            <a:schemeClr val="accent1">
              <a:lumMod val="20000"/>
              <a:lumOff val="80000"/>
              <a:alpha val="47840"/>
            </a:schemeClr>
          </a:solidFill>
          <a:ln w="3175">
            <a:solidFill>
              <a:schemeClr val="accent5">
                <a:alpha val="20000"/>
              </a:schemeClr>
            </a:solidFill>
          </a:ln>
          <a:effectLst>
            <a:outerShdw blurRad="50800" dist="38100" dir="2700000" algn="tl" rotWithShape="0">
              <a:srgbClr val="1F54A0">
                <a:alpha val="24733"/>
              </a:srgbClr>
            </a:outerShdw>
          </a:effectLst>
        </p:spPr>
        <p:style>
          <a:lnRef idx="2">
            <a:schemeClr val="accent1">
              <a:shade val="15000"/>
            </a:schemeClr>
          </a:lnRef>
          <a:fillRef idx="1">
            <a:schemeClr val="accent1"/>
          </a:fillRef>
          <a:effectRef idx="0">
            <a:schemeClr val="accent1"/>
          </a:effectRef>
          <a:fontRef idx="minor">
            <a:schemeClr val="lt1"/>
          </a:fontRef>
        </p:style>
        <p:txBody>
          <a:bodyPr lIns="882015" tIns="0" rIns="0" bIns="0"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gn="l" fontAlgn="auto">
              <a:lnSpc>
                <a:spcPct val="100000"/>
              </a:lnSpc>
              <a:buClrTx/>
              <a:buSzTx/>
              <a:buFont typeface="Wingdings" panose="05000000000000000000" charset="0"/>
              <a:buChar char="Ø"/>
            </a:pPr>
            <a:r>
              <a:rPr lang="zh-CN" altLang="en-US" sz="24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mn-ea"/>
              </a:rPr>
              <a:t>可解释AI与负责任AI</a:t>
            </a:r>
          </a:p>
        </p:txBody>
      </p:sp>
      <p:sp>
        <p:nvSpPr>
          <p:cNvPr id="227" name="文本框 226"/>
          <p:cNvSpPr txBox="1"/>
          <p:nvPr>
            <p:custDataLst>
              <p:tags r:id="rId16"/>
            </p:custDataLst>
          </p:nvPr>
        </p:nvSpPr>
        <p:spPr>
          <a:xfrm>
            <a:off x="971296" y="4474845"/>
            <a:ext cx="463968" cy="349137"/>
          </a:xfrm>
          <a:prstGeom prst="rect">
            <a:avLst/>
          </a:prstGeom>
          <a:noFill/>
        </p:spPr>
        <p:txBody>
          <a:bodyPr wrap="none" lIns="0" tIns="0" rIns="0" bIns="0" rtlCol="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2000" b="1" kern="0" dirty="0">
                <a:solidFill>
                  <a:srgbClr val="C00000"/>
                </a:solidFill>
                <a:latin typeface="Source Han Sans CN Bold" panose="020B0500000000000000" pitchFamily="34" charset="-128"/>
                <a:ea typeface="Source Han Sans CN Bold" panose="020B0500000000000000" pitchFamily="34" charset="-128"/>
              </a:rPr>
              <a:t>04.</a:t>
            </a:r>
          </a:p>
        </p:txBody>
      </p:sp>
      <p:sp>
        <p:nvSpPr>
          <p:cNvPr id="2" name="矩形 1">
            <a:extLst>
              <a:ext uri="{FF2B5EF4-FFF2-40B4-BE49-F238E27FC236}">
                <a16:creationId xmlns:a16="http://schemas.microsoft.com/office/drawing/2014/main" id="{EEDFEC4B-9AEC-F882-387D-E1A944A3E79E}"/>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4A00C69-9429-84FD-1F39-0F035D58E552}"/>
              </a:ext>
            </a:extLst>
          </p:cNvPr>
          <p:cNvSpPr txBox="1"/>
          <p:nvPr/>
        </p:nvSpPr>
        <p:spPr>
          <a:xfrm>
            <a:off x="393979" y="78408"/>
            <a:ext cx="2339102"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未来发展趋势</a:t>
            </a:r>
          </a:p>
        </p:txBody>
      </p:sp>
      <p:grpSp>
        <p:nvGrpSpPr>
          <p:cNvPr id="6" name="组合 5">
            <a:extLst>
              <a:ext uri="{FF2B5EF4-FFF2-40B4-BE49-F238E27FC236}">
                <a16:creationId xmlns:a16="http://schemas.microsoft.com/office/drawing/2014/main" id="{754576D7-5CD2-2B4C-C641-37A917A03A9B}"/>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9" name="任意多边形: 形状 6">
              <a:extLst>
                <a:ext uri="{FF2B5EF4-FFF2-40B4-BE49-F238E27FC236}">
                  <a16:creationId xmlns:a16="http://schemas.microsoft.com/office/drawing/2014/main" id="{B1E3B932-FB11-426C-BDFD-7FC02373CDE2}"/>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10" name="任意多边形: 形状 7">
              <a:extLst>
                <a:ext uri="{FF2B5EF4-FFF2-40B4-BE49-F238E27FC236}">
                  <a16:creationId xmlns:a16="http://schemas.microsoft.com/office/drawing/2014/main" id="{68CBCC24-60B8-9F1D-083D-4C75DA40B46B}"/>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11" name="任意多边形: 形状 8">
              <a:extLst>
                <a:ext uri="{FF2B5EF4-FFF2-40B4-BE49-F238E27FC236}">
                  <a16:creationId xmlns:a16="http://schemas.microsoft.com/office/drawing/2014/main" id="{B7B9E140-0A4C-4780-BB47-CA508D6BE60D}"/>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12" name="任意多边形: 形状 9">
              <a:extLst>
                <a:ext uri="{FF2B5EF4-FFF2-40B4-BE49-F238E27FC236}">
                  <a16:creationId xmlns:a16="http://schemas.microsoft.com/office/drawing/2014/main" id="{F22867C4-F7CC-3EC7-DF0A-05E8D7854710}"/>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13" name="任意多边形: 形状 10">
              <a:extLst>
                <a:ext uri="{FF2B5EF4-FFF2-40B4-BE49-F238E27FC236}">
                  <a16:creationId xmlns:a16="http://schemas.microsoft.com/office/drawing/2014/main" id="{8B326728-2E0A-FEC0-B934-227F8A6E7333}"/>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4" name="任意多边形: 形状 11">
              <a:extLst>
                <a:ext uri="{FF2B5EF4-FFF2-40B4-BE49-F238E27FC236}">
                  <a16:creationId xmlns:a16="http://schemas.microsoft.com/office/drawing/2014/main" id="{8DF0EAB4-808F-B5B1-FE8A-C0BA4B2F61BE}"/>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5" name="任意多边形: 形状 12">
              <a:extLst>
                <a:ext uri="{FF2B5EF4-FFF2-40B4-BE49-F238E27FC236}">
                  <a16:creationId xmlns:a16="http://schemas.microsoft.com/office/drawing/2014/main" id="{CB09031A-0A55-190D-2BEF-9856A01DE86D}"/>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6" name="任意多边形: 形状 13">
              <a:extLst>
                <a:ext uri="{FF2B5EF4-FFF2-40B4-BE49-F238E27FC236}">
                  <a16:creationId xmlns:a16="http://schemas.microsoft.com/office/drawing/2014/main" id="{7A05AA46-D6A8-3392-CA6C-C9C3EB3C120D}"/>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7" name="任意多边形: 形状 14">
              <a:extLst>
                <a:ext uri="{FF2B5EF4-FFF2-40B4-BE49-F238E27FC236}">
                  <a16:creationId xmlns:a16="http://schemas.microsoft.com/office/drawing/2014/main" id="{B9A7275F-1756-A3C2-F3BE-3A522F5A386C}"/>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8" name="任意多边形: 形状 15">
              <a:extLst>
                <a:ext uri="{FF2B5EF4-FFF2-40B4-BE49-F238E27FC236}">
                  <a16:creationId xmlns:a16="http://schemas.microsoft.com/office/drawing/2014/main" id="{7B381706-D7ED-7629-616C-538306C7D750}"/>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9" name="任意多边形: 形状 16">
              <a:extLst>
                <a:ext uri="{FF2B5EF4-FFF2-40B4-BE49-F238E27FC236}">
                  <a16:creationId xmlns:a16="http://schemas.microsoft.com/office/drawing/2014/main" id="{5064D34B-7941-AF49-F0FE-9BE9FE2E3863}"/>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20" name="任意多边形: 形状 17">
              <a:extLst>
                <a:ext uri="{FF2B5EF4-FFF2-40B4-BE49-F238E27FC236}">
                  <a16:creationId xmlns:a16="http://schemas.microsoft.com/office/drawing/2014/main" id="{2E0D2BE8-84CF-77F2-5211-C6BCC7C6A937}"/>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21" name="任意多边形: 形状 18">
              <a:extLst>
                <a:ext uri="{FF2B5EF4-FFF2-40B4-BE49-F238E27FC236}">
                  <a16:creationId xmlns:a16="http://schemas.microsoft.com/office/drawing/2014/main" id="{539C385A-4E6D-7B2D-10C9-B1E61200133C}"/>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22" name="任意多边形: 形状 19">
              <a:extLst>
                <a:ext uri="{FF2B5EF4-FFF2-40B4-BE49-F238E27FC236}">
                  <a16:creationId xmlns:a16="http://schemas.microsoft.com/office/drawing/2014/main" id="{73FBEE8A-F9A2-525B-0A42-E49575F9A92A}"/>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23" name="任意多边形: 形状 20">
              <a:extLst>
                <a:ext uri="{FF2B5EF4-FFF2-40B4-BE49-F238E27FC236}">
                  <a16:creationId xmlns:a16="http://schemas.microsoft.com/office/drawing/2014/main" id="{A5F9E4DD-65B7-868B-78D6-1E2EC98C0E12}"/>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4" name="任意多边形: 形状 21">
              <a:extLst>
                <a:ext uri="{FF2B5EF4-FFF2-40B4-BE49-F238E27FC236}">
                  <a16:creationId xmlns:a16="http://schemas.microsoft.com/office/drawing/2014/main" id="{DE1F41CF-1D8B-45CE-064C-BF0C644FEE69}"/>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5" name="任意多边形: 形状 22">
              <a:extLst>
                <a:ext uri="{FF2B5EF4-FFF2-40B4-BE49-F238E27FC236}">
                  <a16:creationId xmlns:a16="http://schemas.microsoft.com/office/drawing/2014/main" id="{C30EA33D-C2BE-E861-43F0-D23039A24FAA}"/>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6" name="任意多边形: 形状 23">
              <a:extLst>
                <a:ext uri="{FF2B5EF4-FFF2-40B4-BE49-F238E27FC236}">
                  <a16:creationId xmlns:a16="http://schemas.microsoft.com/office/drawing/2014/main" id="{C70AC990-6EED-18EC-E28C-6BE7E63BC0DF}"/>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27" name="任意多边形: 形状 24">
              <a:extLst>
                <a:ext uri="{FF2B5EF4-FFF2-40B4-BE49-F238E27FC236}">
                  <a16:creationId xmlns:a16="http://schemas.microsoft.com/office/drawing/2014/main" id="{C834F3D9-B1B2-7B2C-DD5D-336D45DD3B67}"/>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28" name="任意多边形: 形状 25">
              <a:extLst>
                <a:ext uri="{FF2B5EF4-FFF2-40B4-BE49-F238E27FC236}">
                  <a16:creationId xmlns:a16="http://schemas.microsoft.com/office/drawing/2014/main" id="{63B3B350-F5E4-26D8-53AF-2DFC1B7E21D1}"/>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29" name="任意多边形: 形状 26">
              <a:extLst>
                <a:ext uri="{FF2B5EF4-FFF2-40B4-BE49-F238E27FC236}">
                  <a16:creationId xmlns:a16="http://schemas.microsoft.com/office/drawing/2014/main" id="{94364463-6A39-2531-526D-FC7BFEE76D49}"/>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30" name="任意多边形: 形状 27">
              <a:extLst>
                <a:ext uri="{FF2B5EF4-FFF2-40B4-BE49-F238E27FC236}">
                  <a16:creationId xmlns:a16="http://schemas.microsoft.com/office/drawing/2014/main" id="{99E74C72-CF49-34A4-E0D0-F67356A315C6}"/>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31" name="任意多边形: 形状 28">
              <a:extLst>
                <a:ext uri="{FF2B5EF4-FFF2-40B4-BE49-F238E27FC236}">
                  <a16:creationId xmlns:a16="http://schemas.microsoft.com/office/drawing/2014/main" id="{C6507DB1-FA66-02EF-E7F9-CD5016EC0B74}"/>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32" name="任意多边形: 形状 29">
              <a:extLst>
                <a:ext uri="{FF2B5EF4-FFF2-40B4-BE49-F238E27FC236}">
                  <a16:creationId xmlns:a16="http://schemas.microsoft.com/office/drawing/2014/main" id="{7E84014D-5FE4-0C1F-ED67-E6CD621EA67A}"/>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33" name="任意多边形: 形状 30">
              <a:extLst>
                <a:ext uri="{FF2B5EF4-FFF2-40B4-BE49-F238E27FC236}">
                  <a16:creationId xmlns:a16="http://schemas.microsoft.com/office/drawing/2014/main" id="{90402182-26D1-7DCB-63E3-F3CD3B56AC1D}"/>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34" name="任意多边形: 形状 31">
              <a:extLst>
                <a:ext uri="{FF2B5EF4-FFF2-40B4-BE49-F238E27FC236}">
                  <a16:creationId xmlns:a16="http://schemas.microsoft.com/office/drawing/2014/main" id="{3B322218-DB26-EF5B-B9D1-A24184304C07}"/>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35" name="任意多边形: 形状 32">
              <a:extLst>
                <a:ext uri="{FF2B5EF4-FFF2-40B4-BE49-F238E27FC236}">
                  <a16:creationId xmlns:a16="http://schemas.microsoft.com/office/drawing/2014/main" id="{284DE744-B2DE-9424-D575-69165915AF81}"/>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36" name="任意多边形: 形状 33">
              <a:extLst>
                <a:ext uri="{FF2B5EF4-FFF2-40B4-BE49-F238E27FC236}">
                  <a16:creationId xmlns:a16="http://schemas.microsoft.com/office/drawing/2014/main" id="{1DA71400-9C2D-3611-BE56-91AB8BA38B4F}"/>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37" name="任意多边形: 形状 34">
              <a:extLst>
                <a:ext uri="{FF2B5EF4-FFF2-40B4-BE49-F238E27FC236}">
                  <a16:creationId xmlns:a16="http://schemas.microsoft.com/office/drawing/2014/main" id="{6803C1BE-B1DE-23FB-FF7F-9F81C7928A13}"/>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38" name="任意多边形: 形状 35">
              <a:extLst>
                <a:ext uri="{FF2B5EF4-FFF2-40B4-BE49-F238E27FC236}">
                  <a16:creationId xmlns:a16="http://schemas.microsoft.com/office/drawing/2014/main" id="{64FDC0F0-7229-CB88-C7D0-D73C3234925C}"/>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39" name="组合 38">
            <a:extLst>
              <a:ext uri="{FF2B5EF4-FFF2-40B4-BE49-F238E27FC236}">
                <a16:creationId xmlns:a16="http://schemas.microsoft.com/office/drawing/2014/main" id="{7951B158-6988-4C62-E3E7-67EB2FB6FAC5}"/>
              </a:ext>
            </a:extLst>
          </p:cNvPr>
          <p:cNvGrpSpPr/>
          <p:nvPr/>
        </p:nvGrpSpPr>
        <p:grpSpPr>
          <a:xfrm>
            <a:off x="3142423" y="45502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40" name="平行四边形 39">
              <a:extLst>
                <a:ext uri="{FF2B5EF4-FFF2-40B4-BE49-F238E27FC236}">
                  <a16:creationId xmlns:a16="http://schemas.microsoft.com/office/drawing/2014/main" id="{0B5090C3-7A34-C888-FCDA-7E4728B342B1}"/>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平行四边形 40">
              <a:extLst>
                <a:ext uri="{FF2B5EF4-FFF2-40B4-BE49-F238E27FC236}">
                  <a16:creationId xmlns:a16="http://schemas.microsoft.com/office/drawing/2014/main" id="{CCFC8CAB-BE12-FCF4-2E73-F12EC3AEDD2F}"/>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平行四边形 41">
              <a:extLst>
                <a:ext uri="{FF2B5EF4-FFF2-40B4-BE49-F238E27FC236}">
                  <a16:creationId xmlns:a16="http://schemas.microsoft.com/office/drawing/2014/main" id="{A2EF0CE6-14C1-43E8-0AFF-65166F92BF2C}"/>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3" name="组合 42">
            <a:extLst>
              <a:ext uri="{FF2B5EF4-FFF2-40B4-BE49-F238E27FC236}">
                <a16:creationId xmlns:a16="http://schemas.microsoft.com/office/drawing/2014/main" id="{B45ACA79-7C0C-D894-320D-F655F078911C}"/>
              </a:ext>
            </a:extLst>
          </p:cNvPr>
          <p:cNvGrpSpPr/>
          <p:nvPr/>
        </p:nvGrpSpPr>
        <p:grpSpPr>
          <a:xfrm>
            <a:off x="2371690" y="463324"/>
            <a:ext cx="770733" cy="79448"/>
            <a:chOff x="3986211" y="341636"/>
            <a:chExt cx="770733" cy="79448"/>
          </a:xfrm>
        </p:grpSpPr>
        <p:cxnSp>
          <p:nvCxnSpPr>
            <p:cNvPr id="44" name="直接连接符 41">
              <a:extLst>
                <a:ext uri="{FF2B5EF4-FFF2-40B4-BE49-F238E27FC236}">
                  <a16:creationId xmlns:a16="http://schemas.microsoft.com/office/drawing/2014/main" id="{0D3BCAF2-50FF-064C-9B87-5C2839056EA8}"/>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2">
              <a:extLst>
                <a:ext uri="{FF2B5EF4-FFF2-40B4-BE49-F238E27FC236}">
                  <a16:creationId xmlns:a16="http://schemas.microsoft.com/office/drawing/2014/main" id="{254F878C-59AD-6281-A19D-36B990F714AD}"/>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6" name="直接连接符 43">
              <a:extLst>
                <a:ext uri="{FF2B5EF4-FFF2-40B4-BE49-F238E27FC236}">
                  <a16:creationId xmlns:a16="http://schemas.microsoft.com/office/drawing/2014/main" id="{B22A6F36-B952-417A-7A5A-86D620C1A68B}"/>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4">
              <a:extLst>
                <a:ext uri="{FF2B5EF4-FFF2-40B4-BE49-F238E27FC236}">
                  <a16:creationId xmlns:a16="http://schemas.microsoft.com/office/drawing/2014/main" id="{C2AD2CD6-6FE2-BFC4-C887-620A26CADB1F}"/>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48" name="直接连接符 45">
            <a:extLst>
              <a:ext uri="{FF2B5EF4-FFF2-40B4-BE49-F238E27FC236}">
                <a16:creationId xmlns:a16="http://schemas.microsoft.com/office/drawing/2014/main" id="{A6CF5B28-23E5-32C6-997E-0CD475F87982}"/>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 name="任意多边形: 形状 27"/>
          <p:cNvSpPr/>
          <p:nvPr>
            <p:custDataLst>
              <p:tags r:id="rId17"/>
            </p:custDataLst>
          </p:nvPr>
        </p:nvSpPr>
        <p:spPr>
          <a:xfrm>
            <a:off x="8110658" y="0"/>
            <a:ext cx="4081342" cy="6858000"/>
          </a:xfrm>
          <a:custGeom>
            <a:avLst/>
            <a:gdLst>
              <a:gd name="connsiteX0" fmla="*/ 588070 w 4270224"/>
              <a:gd name="connsiteY0" fmla="*/ 0 h 6863564"/>
              <a:gd name="connsiteX1" fmla="*/ 4270224 w 4270224"/>
              <a:gd name="connsiteY1" fmla="*/ 0 h 6863564"/>
              <a:gd name="connsiteX2" fmla="*/ 4270224 w 4270224"/>
              <a:gd name="connsiteY2" fmla="*/ 6863564 h 6863564"/>
              <a:gd name="connsiteX3" fmla="*/ 0 w 4270224"/>
              <a:gd name="connsiteY3" fmla="*/ 6863564 h 6863564"/>
            </a:gdLst>
            <a:ahLst/>
            <a:cxnLst>
              <a:cxn ang="0">
                <a:pos x="connsiteX0" y="connsiteY0"/>
              </a:cxn>
              <a:cxn ang="0">
                <a:pos x="connsiteX1" y="connsiteY1"/>
              </a:cxn>
              <a:cxn ang="0">
                <a:pos x="connsiteX2" y="connsiteY2"/>
              </a:cxn>
              <a:cxn ang="0">
                <a:pos x="connsiteX3" y="connsiteY3"/>
              </a:cxn>
            </a:cxnLst>
            <a:rect l="l" t="t" r="r" b="b"/>
            <a:pathLst>
              <a:path w="6427" h="10800">
                <a:moveTo>
                  <a:pt x="925" y="0"/>
                </a:moveTo>
                <a:lnTo>
                  <a:pt x="6427" y="0"/>
                </a:lnTo>
                <a:lnTo>
                  <a:pt x="6427" y="10800"/>
                </a:lnTo>
                <a:lnTo>
                  <a:pt x="0" y="10800"/>
                </a:lnTo>
                <a:lnTo>
                  <a:pt x="925" y="0"/>
                </a:lnTo>
                <a:close/>
              </a:path>
            </a:pathLst>
          </a:custGeom>
          <a:gradFill flip="none" rotWithShape="1">
            <a:gsLst>
              <a:gs pos="0">
                <a:srgbClr val="F2BA02">
                  <a:lumMod val="0"/>
                  <a:lumOff val="100000"/>
                </a:srgbClr>
              </a:gs>
              <a:gs pos="32000">
                <a:srgbClr val="1F54A0">
                  <a:alpha val="4520"/>
                  <a:lumMod val="0"/>
                  <a:lumOff val="100000"/>
                </a:srgbClr>
              </a:gs>
              <a:gs pos="100000">
                <a:srgbClr val="1F54A0"/>
              </a:gs>
            </a:gsLst>
            <a:path path="circle">
              <a:fillToRect l="50000" t="-80000" r="50000" b="180000"/>
            </a:path>
            <a:tileRect/>
          </a:gra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endParaRPr>
          </a:p>
        </p:txBody>
      </p:sp>
      <p:sp>
        <p:nvSpPr>
          <p:cNvPr id="4" name="任意多边形: 形状 26"/>
          <p:cNvSpPr/>
          <p:nvPr>
            <p:custDataLst>
              <p:tags r:id="rId18"/>
            </p:custDataLst>
          </p:nvPr>
        </p:nvSpPr>
        <p:spPr>
          <a:xfrm>
            <a:off x="8198157" y="0"/>
            <a:ext cx="3993843" cy="6858000"/>
          </a:xfrm>
          <a:custGeom>
            <a:avLst/>
            <a:gdLst>
              <a:gd name="connsiteX0" fmla="*/ 588070 w 4182655"/>
              <a:gd name="connsiteY0" fmla="*/ 0 h 6863564"/>
              <a:gd name="connsiteX1" fmla="*/ 4182655 w 4182655"/>
              <a:gd name="connsiteY1" fmla="*/ 0 h 6863564"/>
              <a:gd name="connsiteX2" fmla="*/ 4182655 w 4182655"/>
              <a:gd name="connsiteY2" fmla="*/ 6863564 h 6863564"/>
              <a:gd name="connsiteX3" fmla="*/ 0 w 4182655"/>
              <a:gd name="connsiteY3" fmla="*/ 6863564 h 6863564"/>
            </a:gdLst>
            <a:ahLst/>
            <a:cxnLst>
              <a:cxn ang="0">
                <a:pos x="connsiteX0" y="connsiteY0"/>
              </a:cxn>
              <a:cxn ang="0">
                <a:pos x="connsiteX1" y="connsiteY1"/>
              </a:cxn>
              <a:cxn ang="0">
                <a:pos x="connsiteX2" y="connsiteY2"/>
              </a:cxn>
              <a:cxn ang="0">
                <a:pos x="connsiteX3" y="connsiteY3"/>
              </a:cxn>
            </a:cxnLst>
            <a:rect l="l" t="t" r="r" b="b"/>
            <a:pathLst>
              <a:path w="6290" h="10800">
                <a:moveTo>
                  <a:pt x="925" y="0"/>
                </a:moveTo>
                <a:lnTo>
                  <a:pt x="6290" y="0"/>
                </a:lnTo>
                <a:lnTo>
                  <a:pt x="6290" y="10800"/>
                </a:lnTo>
                <a:lnTo>
                  <a:pt x="0" y="10800"/>
                </a:lnTo>
                <a:lnTo>
                  <a:pt x="925" y="0"/>
                </a:lnTo>
                <a:close/>
              </a:path>
            </a:pathLst>
          </a:custGeom>
          <a:gradFill flip="none" rotWithShape="1">
            <a:gsLst>
              <a:gs pos="0">
                <a:srgbClr val="4E62DF">
                  <a:lumMod val="20000"/>
                  <a:lumOff val="80000"/>
                  <a:alpha val="0"/>
                </a:srgbClr>
              </a:gs>
              <a:gs pos="15000">
                <a:srgbClr val="1F54A0">
                  <a:alpha val="9204"/>
                  <a:lumMod val="0"/>
                  <a:lumOff val="100000"/>
                </a:srgbClr>
              </a:gs>
              <a:gs pos="100000">
                <a:srgbClr val="1F54A0"/>
              </a:gs>
            </a:gsLst>
            <a:path path="circle">
              <a:fillToRect t="100000" r="100000"/>
            </a:path>
            <a:tileRect l="-100000" b="-100000"/>
          </a:gradFill>
          <a:ln w="12077"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0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endParaRPr>
          </a:p>
        </p:txBody>
      </p:sp>
      <p:pic>
        <p:nvPicPr>
          <p:cNvPr id="8" name="图片 7" descr="NLP自然语言处理认知计算技术"/>
          <p:cNvPicPr>
            <a:picLocks noChangeAspect="1"/>
          </p:cNvPicPr>
          <p:nvPr>
            <p:custDataLst>
              <p:tags r:id="rId19"/>
            </p:custDataLst>
          </p:nvPr>
        </p:nvPicPr>
        <p:blipFill rotWithShape="1">
          <a:blip r:embed="rId22"/>
          <a:srcRect l="30579" r="30579"/>
          <a:stretch>
            <a:fillRect/>
          </a:stretch>
        </p:blipFill>
        <p:spPr>
          <a:xfrm>
            <a:off x="8276460" y="61111"/>
            <a:ext cx="3915540" cy="6717583"/>
          </a:xfrm>
          <a:custGeom>
            <a:avLst/>
            <a:gdLst>
              <a:gd name="connsiteX0" fmla="*/ 577427 w 4100960"/>
              <a:gd name="connsiteY0" fmla="*/ 0 h 6717583"/>
              <a:gd name="connsiteX1" fmla="*/ 4100960 w 4100960"/>
              <a:gd name="connsiteY1" fmla="*/ 0 h 6717583"/>
              <a:gd name="connsiteX2" fmla="*/ 4100960 w 4100960"/>
              <a:gd name="connsiteY2" fmla="*/ 6717583 h 6717583"/>
              <a:gd name="connsiteX3" fmla="*/ 0 w 4100960"/>
              <a:gd name="connsiteY3" fmla="*/ 6717583 h 6717583"/>
            </a:gdLst>
            <a:ahLst/>
            <a:cxnLst>
              <a:cxn ang="0">
                <a:pos x="connsiteX0" y="connsiteY0"/>
              </a:cxn>
              <a:cxn ang="0">
                <a:pos x="connsiteX1" y="connsiteY1"/>
              </a:cxn>
              <a:cxn ang="0">
                <a:pos x="connsiteX2" y="connsiteY2"/>
              </a:cxn>
              <a:cxn ang="0">
                <a:pos x="connsiteX3" y="connsiteY3"/>
              </a:cxn>
            </a:cxnLst>
            <a:rect l="l" t="t" r="r" b="b"/>
            <a:pathLst>
              <a:path w="6166" h="10579">
                <a:moveTo>
                  <a:pt x="909" y="0"/>
                </a:moveTo>
                <a:lnTo>
                  <a:pt x="6166" y="0"/>
                </a:lnTo>
                <a:lnTo>
                  <a:pt x="6166" y="10579"/>
                </a:lnTo>
                <a:lnTo>
                  <a:pt x="0" y="10579"/>
                </a:lnTo>
                <a:lnTo>
                  <a:pt x="909" y="0"/>
                </a:lnTo>
                <a:close/>
              </a:path>
            </a:pathLst>
          </a:custGeom>
          <a:solidFill>
            <a:srgbClr val="4E62DF"/>
          </a:solidFill>
          <a:ln w="6350">
            <a:solidFill>
              <a:srgbClr val="4E62DF">
                <a:alpha val="20000"/>
              </a:srgbClr>
            </a:solidFill>
          </a:ln>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BA786-4AAD-987D-39B5-F2EDC1C5E3F9}"/>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4DB2D3DD-068C-90B2-3ABF-36984352DC33}"/>
              </a:ext>
            </a:extLst>
          </p:cNvPr>
          <p:cNvSpPr txBox="1"/>
          <p:nvPr/>
        </p:nvSpPr>
        <p:spPr>
          <a:xfrm>
            <a:off x="988483" y="2305528"/>
            <a:ext cx="10215034" cy="2123658"/>
          </a:xfrm>
          <a:prstGeom prst="rect">
            <a:avLst/>
          </a:prstGeom>
          <a:noFill/>
        </p:spPr>
        <p:txBody>
          <a:bodyPr wrap="square">
            <a:spAutoFit/>
          </a:bodyPr>
          <a:lstStyle/>
          <a:p>
            <a:r>
              <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1.6</a:t>
            </a:r>
          </a:p>
          <a:p>
            <a:r>
              <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NLP</a:t>
            </a:r>
            <a:r>
              <a:rPr lang="zh-CN" altLang="en-US"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工具与实践</a:t>
            </a:r>
          </a:p>
        </p:txBody>
      </p:sp>
      <p:pic>
        <p:nvPicPr>
          <p:cNvPr id="2" name="图片 1">
            <a:extLst>
              <a:ext uri="{FF2B5EF4-FFF2-40B4-BE49-F238E27FC236}">
                <a16:creationId xmlns:a16="http://schemas.microsoft.com/office/drawing/2014/main" id="{2925FFF5-0D52-BE3B-7514-703C56842EE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542011" y="412797"/>
            <a:ext cx="1297864" cy="393313"/>
          </a:xfrm>
          <a:prstGeom prst="rect">
            <a:avLst/>
          </a:prstGeom>
        </p:spPr>
      </p:pic>
      <p:pic>
        <p:nvPicPr>
          <p:cNvPr id="3" name="图片 2" descr="卡通画&#10;&#10;AI 生成的内容可能不正确。">
            <a:extLst>
              <a:ext uri="{FF2B5EF4-FFF2-40B4-BE49-F238E27FC236}">
                <a16:creationId xmlns:a16="http://schemas.microsoft.com/office/drawing/2014/main" id="{821E88DC-F629-DFAA-353D-C89807358A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7350" y="420659"/>
            <a:ext cx="2289801" cy="325198"/>
          </a:xfrm>
          <a:prstGeom prst="rect">
            <a:avLst/>
          </a:prstGeom>
        </p:spPr>
      </p:pic>
    </p:spTree>
    <p:extLst>
      <p:ext uri="{BB962C8B-B14F-4D97-AF65-F5344CB8AC3E}">
        <p14:creationId xmlns:p14="http://schemas.microsoft.com/office/powerpoint/2010/main" val="442685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C09C0C-EBDA-D943-78DF-A95E1E380E9E}"/>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5F33250-53EC-0DAB-1229-753194CCA6F0}"/>
              </a:ext>
            </a:extLst>
          </p:cNvPr>
          <p:cNvSpPr txBox="1"/>
          <p:nvPr/>
        </p:nvSpPr>
        <p:spPr>
          <a:xfrm>
            <a:off x="393979" y="85665"/>
            <a:ext cx="2759089"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常用</a:t>
            </a:r>
            <a:r>
              <a:rPr lang="en" altLang="zh-CN" sz="2800" b="1" dirty="0">
                <a:solidFill>
                  <a:srgbClr val="20549F"/>
                </a:solidFill>
                <a:latin typeface="Source Han Sans CN Bold" panose="020B0500000000000000" pitchFamily="34" charset="-128"/>
                <a:ea typeface="Source Han Sans CN Bold" panose="020B0500000000000000" pitchFamily="34" charset="-128"/>
              </a:rPr>
              <a:t>NLP</a:t>
            </a:r>
            <a:r>
              <a:rPr lang="zh-CN" altLang="en-US" sz="2800" b="1" dirty="0">
                <a:solidFill>
                  <a:srgbClr val="20549F"/>
                </a:solidFill>
                <a:latin typeface="Source Han Sans CN Bold" panose="020B0500000000000000" pitchFamily="34" charset="-128"/>
                <a:ea typeface="Source Han Sans CN Bold" panose="020B0500000000000000" pitchFamily="34" charset="-128"/>
              </a:rPr>
              <a:t>工具库</a:t>
            </a:r>
          </a:p>
        </p:txBody>
      </p:sp>
      <p:grpSp>
        <p:nvGrpSpPr>
          <p:cNvPr id="8" name="组合 7">
            <a:extLst>
              <a:ext uri="{FF2B5EF4-FFF2-40B4-BE49-F238E27FC236}">
                <a16:creationId xmlns:a16="http://schemas.microsoft.com/office/drawing/2014/main" id="{9856E15A-CF7D-BA33-5274-3F0B43AA4FEF}"/>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12" name="任意多边形: 形状 6">
              <a:extLst>
                <a:ext uri="{FF2B5EF4-FFF2-40B4-BE49-F238E27FC236}">
                  <a16:creationId xmlns:a16="http://schemas.microsoft.com/office/drawing/2014/main" id="{DDA2B3AC-253E-8CCD-DDA0-F93126D47DD8}"/>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15" name="任意多边形: 形状 7">
              <a:extLst>
                <a:ext uri="{FF2B5EF4-FFF2-40B4-BE49-F238E27FC236}">
                  <a16:creationId xmlns:a16="http://schemas.microsoft.com/office/drawing/2014/main" id="{AE650E2E-D079-D303-D66D-0CF75784E0C2}"/>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16" name="任意多边形: 形状 8">
              <a:extLst>
                <a:ext uri="{FF2B5EF4-FFF2-40B4-BE49-F238E27FC236}">
                  <a16:creationId xmlns:a16="http://schemas.microsoft.com/office/drawing/2014/main" id="{E3671979-2375-EE24-A76B-10DDE2067D5E}"/>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17" name="任意多边形: 形状 9">
              <a:extLst>
                <a:ext uri="{FF2B5EF4-FFF2-40B4-BE49-F238E27FC236}">
                  <a16:creationId xmlns:a16="http://schemas.microsoft.com/office/drawing/2014/main" id="{00A304BA-17C9-70E6-B13E-7987681824D9}"/>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18" name="任意多边形: 形状 10">
              <a:extLst>
                <a:ext uri="{FF2B5EF4-FFF2-40B4-BE49-F238E27FC236}">
                  <a16:creationId xmlns:a16="http://schemas.microsoft.com/office/drawing/2014/main" id="{29A917B2-6520-62FD-2928-9842993E1822}"/>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9" name="任意多边形: 形状 11">
              <a:extLst>
                <a:ext uri="{FF2B5EF4-FFF2-40B4-BE49-F238E27FC236}">
                  <a16:creationId xmlns:a16="http://schemas.microsoft.com/office/drawing/2014/main" id="{98FB1F9A-170C-941D-90AB-F3A1C7D9072D}"/>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20" name="任意多边形: 形状 12">
              <a:extLst>
                <a:ext uri="{FF2B5EF4-FFF2-40B4-BE49-F238E27FC236}">
                  <a16:creationId xmlns:a16="http://schemas.microsoft.com/office/drawing/2014/main" id="{231ACEE5-97CF-57F9-566E-CE7DF36BFF36}"/>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21" name="任意多边形: 形状 13">
              <a:extLst>
                <a:ext uri="{FF2B5EF4-FFF2-40B4-BE49-F238E27FC236}">
                  <a16:creationId xmlns:a16="http://schemas.microsoft.com/office/drawing/2014/main" id="{AA1B5EA3-6275-603C-1395-19EEB72F10D2}"/>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22" name="任意多边形: 形状 14">
              <a:extLst>
                <a:ext uri="{FF2B5EF4-FFF2-40B4-BE49-F238E27FC236}">
                  <a16:creationId xmlns:a16="http://schemas.microsoft.com/office/drawing/2014/main" id="{2B4EEF67-0DD1-1CE1-E4A9-6F22874FBF26}"/>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23" name="任意多边形: 形状 15">
              <a:extLst>
                <a:ext uri="{FF2B5EF4-FFF2-40B4-BE49-F238E27FC236}">
                  <a16:creationId xmlns:a16="http://schemas.microsoft.com/office/drawing/2014/main" id="{B7374738-AD13-0706-1F5B-2BBA675BAA9C}"/>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27" name="任意多边形: 形状 16">
              <a:extLst>
                <a:ext uri="{FF2B5EF4-FFF2-40B4-BE49-F238E27FC236}">
                  <a16:creationId xmlns:a16="http://schemas.microsoft.com/office/drawing/2014/main" id="{4E7D1B0C-C415-C5E9-93B4-648A212DB617}"/>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28" name="任意多边形: 形状 17">
              <a:extLst>
                <a:ext uri="{FF2B5EF4-FFF2-40B4-BE49-F238E27FC236}">
                  <a16:creationId xmlns:a16="http://schemas.microsoft.com/office/drawing/2014/main" id="{93AAD801-AF7C-5AC4-5EC3-E0A852508687}"/>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29" name="任意多边形: 形状 18">
              <a:extLst>
                <a:ext uri="{FF2B5EF4-FFF2-40B4-BE49-F238E27FC236}">
                  <a16:creationId xmlns:a16="http://schemas.microsoft.com/office/drawing/2014/main" id="{8902517A-922A-AD9D-591A-E8EFAFD4B591}"/>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30" name="任意多边形: 形状 19">
              <a:extLst>
                <a:ext uri="{FF2B5EF4-FFF2-40B4-BE49-F238E27FC236}">
                  <a16:creationId xmlns:a16="http://schemas.microsoft.com/office/drawing/2014/main" id="{9E1C7D82-762F-D67E-239D-0430304B3D37}"/>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31" name="任意多边形: 形状 20">
              <a:extLst>
                <a:ext uri="{FF2B5EF4-FFF2-40B4-BE49-F238E27FC236}">
                  <a16:creationId xmlns:a16="http://schemas.microsoft.com/office/drawing/2014/main" id="{386E5B91-800A-5C5B-337A-CA2978B71A97}"/>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32" name="任意多边形: 形状 21">
              <a:extLst>
                <a:ext uri="{FF2B5EF4-FFF2-40B4-BE49-F238E27FC236}">
                  <a16:creationId xmlns:a16="http://schemas.microsoft.com/office/drawing/2014/main" id="{CEC1F117-8937-4402-0888-F585CEBA8D0D}"/>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33" name="任意多边形: 形状 22">
              <a:extLst>
                <a:ext uri="{FF2B5EF4-FFF2-40B4-BE49-F238E27FC236}">
                  <a16:creationId xmlns:a16="http://schemas.microsoft.com/office/drawing/2014/main" id="{2D64FC96-010A-6764-6C4D-98C4B69A7288}"/>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34" name="任意多边形: 形状 23">
              <a:extLst>
                <a:ext uri="{FF2B5EF4-FFF2-40B4-BE49-F238E27FC236}">
                  <a16:creationId xmlns:a16="http://schemas.microsoft.com/office/drawing/2014/main" id="{A4505318-5B0B-F6E7-4D51-34A19C1FF651}"/>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35" name="任意多边形: 形状 24">
              <a:extLst>
                <a:ext uri="{FF2B5EF4-FFF2-40B4-BE49-F238E27FC236}">
                  <a16:creationId xmlns:a16="http://schemas.microsoft.com/office/drawing/2014/main" id="{8BD0EAA1-F0E0-7081-735A-26534752A367}"/>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36" name="任意多边形: 形状 25">
              <a:extLst>
                <a:ext uri="{FF2B5EF4-FFF2-40B4-BE49-F238E27FC236}">
                  <a16:creationId xmlns:a16="http://schemas.microsoft.com/office/drawing/2014/main" id="{02472571-EB9D-0CC6-255F-818C46147541}"/>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37" name="任意多边形: 形状 26">
              <a:extLst>
                <a:ext uri="{FF2B5EF4-FFF2-40B4-BE49-F238E27FC236}">
                  <a16:creationId xmlns:a16="http://schemas.microsoft.com/office/drawing/2014/main" id="{7D009D7D-ACDF-9F06-216F-C2BEA786F277}"/>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38" name="任意多边形: 形状 27">
              <a:extLst>
                <a:ext uri="{FF2B5EF4-FFF2-40B4-BE49-F238E27FC236}">
                  <a16:creationId xmlns:a16="http://schemas.microsoft.com/office/drawing/2014/main" id="{22D9AC0A-F450-0113-DDCB-CC75384BC8DF}"/>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39" name="任意多边形: 形状 28">
              <a:extLst>
                <a:ext uri="{FF2B5EF4-FFF2-40B4-BE49-F238E27FC236}">
                  <a16:creationId xmlns:a16="http://schemas.microsoft.com/office/drawing/2014/main" id="{2995DBA2-0A31-61B2-EDAF-443E91F8EE47}"/>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40" name="任意多边形: 形状 29">
              <a:extLst>
                <a:ext uri="{FF2B5EF4-FFF2-40B4-BE49-F238E27FC236}">
                  <a16:creationId xmlns:a16="http://schemas.microsoft.com/office/drawing/2014/main" id="{1DA05994-551D-7BE8-A263-85E6C51C13AF}"/>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41" name="任意多边形: 形状 30">
              <a:extLst>
                <a:ext uri="{FF2B5EF4-FFF2-40B4-BE49-F238E27FC236}">
                  <a16:creationId xmlns:a16="http://schemas.microsoft.com/office/drawing/2014/main" id="{C6E84E65-3B2F-D9C9-9CA3-D78769E87E27}"/>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42" name="任意多边形: 形状 31">
              <a:extLst>
                <a:ext uri="{FF2B5EF4-FFF2-40B4-BE49-F238E27FC236}">
                  <a16:creationId xmlns:a16="http://schemas.microsoft.com/office/drawing/2014/main" id="{4EF79730-7D2E-2FA1-07F6-F05C29503182}"/>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43" name="任意多边形: 形状 32">
              <a:extLst>
                <a:ext uri="{FF2B5EF4-FFF2-40B4-BE49-F238E27FC236}">
                  <a16:creationId xmlns:a16="http://schemas.microsoft.com/office/drawing/2014/main" id="{901A6EBF-51A1-8FC5-CF53-E9DF4750738D}"/>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44" name="任意多边形: 形状 33">
              <a:extLst>
                <a:ext uri="{FF2B5EF4-FFF2-40B4-BE49-F238E27FC236}">
                  <a16:creationId xmlns:a16="http://schemas.microsoft.com/office/drawing/2014/main" id="{C9EAF410-75C9-13C3-73F9-575EBDB9A991}"/>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45" name="任意多边形: 形状 34">
              <a:extLst>
                <a:ext uri="{FF2B5EF4-FFF2-40B4-BE49-F238E27FC236}">
                  <a16:creationId xmlns:a16="http://schemas.microsoft.com/office/drawing/2014/main" id="{1AD2AFEF-E6E4-8E8D-B0F8-418E43FDDD98}"/>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46" name="任意多边形: 形状 35">
              <a:extLst>
                <a:ext uri="{FF2B5EF4-FFF2-40B4-BE49-F238E27FC236}">
                  <a16:creationId xmlns:a16="http://schemas.microsoft.com/office/drawing/2014/main" id="{A9F5AA0B-6C91-8E94-66DF-C4B3CD91F32E}"/>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47" name="组合 46">
            <a:extLst>
              <a:ext uri="{FF2B5EF4-FFF2-40B4-BE49-F238E27FC236}">
                <a16:creationId xmlns:a16="http://schemas.microsoft.com/office/drawing/2014/main" id="{09522AE3-C6CF-98B7-5610-163D5D51DDDD}"/>
              </a:ext>
            </a:extLst>
          </p:cNvPr>
          <p:cNvGrpSpPr/>
          <p:nvPr/>
        </p:nvGrpSpPr>
        <p:grpSpPr>
          <a:xfrm>
            <a:off x="3562556" y="45502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48" name="平行四边形 47">
              <a:extLst>
                <a:ext uri="{FF2B5EF4-FFF2-40B4-BE49-F238E27FC236}">
                  <a16:creationId xmlns:a16="http://schemas.microsoft.com/office/drawing/2014/main" id="{69B6DD1C-BE83-B353-5AE4-FAA36F995AD0}"/>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平行四边形 48">
              <a:extLst>
                <a:ext uri="{FF2B5EF4-FFF2-40B4-BE49-F238E27FC236}">
                  <a16:creationId xmlns:a16="http://schemas.microsoft.com/office/drawing/2014/main" id="{4F2DC2E5-DB3A-E4FF-3FD8-8971C47105FB}"/>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平行四边形 49">
              <a:extLst>
                <a:ext uri="{FF2B5EF4-FFF2-40B4-BE49-F238E27FC236}">
                  <a16:creationId xmlns:a16="http://schemas.microsoft.com/office/drawing/2014/main" id="{F96FEEF9-DA43-73A8-3139-5FD05486CFF9}"/>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01EE9F95-E54E-973D-FC52-B7C7AFEC218E}"/>
              </a:ext>
            </a:extLst>
          </p:cNvPr>
          <p:cNvGrpSpPr/>
          <p:nvPr/>
        </p:nvGrpSpPr>
        <p:grpSpPr>
          <a:xfrm>
            <a:off x="2791823" y="463324"/>
            <a:ext cx="770733" cy="79448"/>
            <a:chOff x="3986211" y="341636"/>
            <a:chExt cx="770733" cy="79448"/>
          </a:xfrm>
        </p:grpSpPr>
        <p:cxnSp>
          <p:nvCxnSpPr>
            <p:cNvPr id="52" name="直接连接符 41">
              <a:extLst>
                <a:ext uri="{FF2B5EF4-FFF2-40B4-BE49-F238E27FC236}">
                  <a16:creationId xmlns:a16="http://schemas.microsoft.com/office/drawing/2014/main" id="{34342677-3D07-D715-B28E-041207D4170C}"/>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42">
              <a:extLst>
                <a:ext uri="{FF2B5EF4-FFF2-40B4-BE49-F238E27FC236}">
                  <a16:creationId xmlns:a16="http://schemas.microsoft.com/office/drawing/2014/main" id="{67C110CC-6DCB-F2AF-C7AD-9FE5CC46043B}"/>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4" name="直接连接符 43">
              <a:extLst>
                <a:ext uri="{FF2B5EF4-FFF2-40B4-BE49-F238E27FC236}">
                  <a16:creationId xmlns:a16="http://schemas.microsoft.com/office/drawing/2014/main" id="{F8A78B85-9E0B-6389-BDE1-2BAAAAE705EB}"/>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5" name="直接连接符 44">
              <a:extLst>
                <a:ext uri="{FF2B5EF4-FFF2-40B4-BE49-F238E27FC236}">
                  <a16:creationId xmlns:a16="http://schemas.microsoft.com/office/drawing/2014/main" id="{6B92CD4B-12AF-F86C-2491-1BA2FC0062BB}"/>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56" name="直接连接符 45">
            <a:extLst>
              <a:ext uri="{FF2B5EF4-FFF2-40B4-BE49-F238E27FC236}">
                <a16:creationId xmlns:a16="http://schemas.microsoft.com/office/drawing/2014/main" id="{92307E00-D79F-8FE3-9375-2271DB5B378A}"/>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57" name="图片 56">
            <a:extLst>
              <a:ext uri="{FF2B5EF4-FFF2-40B4-BE49-F238E27FC236}">
                <a16:creationId xmlns:a16="http://schemas.microsoft.com/office/drawing/2014/main" id="{3F269E9A-A2B2-379E-046F-AD7599C2E3A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58" name="图片 57">
            <a:extLst>
              <a:ext uri="{FF2B5EF4-FFF2-40B4-BE49-F238E27FC236}">
                <a16:creationId xmlns:a16="http://schemas.microsoft.com/office/drawing/2014/main" id="{75D63893-EC89-8FAE-8DC0-9C5EA1E69F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
        <p:nvSpPr>
          <p:cNvPr id="71" name="装饰  9">
            <a:extLst>
              <a:ext uri="{FF2B5EF4-FFF2-40B4-BE49-F238E27FC236}">
                <a16:creationId xmlns:a16="http://schemas.microsoft.com/office/drawing/2014/main" id="{79E72F6E-663C-1040-83D2-1C0ACF95B7AA}"/>
              </a:ext>
            </a:extLst>
          </p:cNvPr>
          <p:cNvSpPr txBox="1">
            <a:spLocks/>
          </p:cNvSpPr>
          <p:nvPr>
            <p:custDataLst>
              <p:tags r:id="rId2"/>
            </p:custDataLst>
          </p:nvPr>
        </p:nvSpPr>
        <p:spPr>
          <a:xfrm>
            <a:off x="609600" y="3363496"/>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rgbClr val="4472C4">
                  <a:lumMod val="10000"/>
                  <a:lumOff val="90000"/>
                </a:srgbClr>
              </a:gs>
              <a:gs pos="100000">
                <a:srgbClr val="4472C4">
                  <a:lumMod val="10000"/>
                  <a:lumOff val="90000"/>
                </a:srgb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u="none" strike="noStrike" kern="1200" cap="none" spc="0" normalizeH="0" baseline="0" noProof="0" dirty="0">
                <a:ln>
                  <a:noFill/>
                </a:ln>
                <a:solidFill>
                  <a:sysClr val="windowText" lastClr="000000"/>
                </a:solidFill>
                <a:effectLst/>
                <a:uLnTx/>
                <a:uFillTx/>
                <a:latin typeface="Source Han Sans CN Bold" panose="020B0500000000000000" pitchFamily="34" charset="-128"/>
                <a:ea typeface="Source Han Sans CN Bold" panose="020B0500000000000000" pitchFamily="34" charset="-128"/>
                <a:cs typeface="+mn-cs"/>
              </a:rPr>
              <a:t> </a:t>
            </a:r>
          </a:p>
        </p:txBody>
      </p:sp>
      <p:pic>
        <p:nvPicPr>
          <p:cNvPr id="73" name="图片占位符 23" descr="5c6fc874-bba5-11f0-b490-b25e33420eec">
            <a:extLst>
              <a:ext uri="{FF2B5EF4-FFF2-40B4-BE49-F238E27FC236}">
                <a16:creationId xmlns:a16="http://schemas.microsoft.com/office/drawing/2014/main" id="{3D62DCD9-ED7D-445A-2D7B-5E7DFD3250E3}"/>
              </a:ext>
            </a:extLst>
          </p:cNvPr>
          <p:cNvPicPr>
            <a:picLocks noChangeAspect="1"/>
          </p:cNvPicPr>
          <p:nvPr>
            <p:custDataLst>
              <p:tags r:id="rId3"/>
            </p:custDataLst>
          </p:nvPr>
        </p:nvPicPr>
        <p:blipFill>
          <a:blip r:embed="rId18"/>
          <a:srcRect t="7261" b="7261"/>
          <a:stretch>
            <a:fillRect/>
          </a:stretch>
        </p:blipFill>
        <p:spPr>
          <a:xfrm>
            <a:off x="609600" y="1331496"/>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pic>
      <p:sp>
        <p:nvSpPr>
          <p:cNvPr id="74" name="文本占位符 4">
            <a:extLst>
              <a:ext uri="{FF2B5EF4-FFF2-40B4-BE49-F238E27FC236}">
                <a16:creationId xmlns:a16="http://schemas.microsoft.com/office/drawing/2014/main" id="{11B441AE-754F-BBD1-F1F3-C9074A970ED7}"/>
              </a:ext>
            </a:extLst>
          </p:cNvPr>
          <p:cNvSpPr txBox="1">
            <a:spLocks/>
          </p:cNvSpPr>
          <p:nvPr>
            <p:custDataLst>
              <p:tags r:id="rId4"/>
            </p:custDataLst>
          </p:nvPr>
        </p:nvSpPr>
        <p:spPr>
          <a:xfrm>
            <a:off x="802104" y="3566696"/>
            <a:ext cx="3454400" cy="40640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pitchFamily="2" charset="2"/>
              <a:buChar char="Ø"/>
              <a:defRPr/>
            </a:pPr>
            <a:r>
              <a:rPr lang="zh-CN" altLang="en-US" sz="20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微软雅黑" panose="020B0503020204020204" charset="-122"/>
              </a:rPr>
              <a:t>Python NLP工具包</a:t>
            </a:r>
          </a:p>
        </p:txBody>
      </p:sp>
      <p:sp>
        <p:nvSpPr>
          <p:cNvPr id="75" name="文本占位符 5">
            <a:extLst>
              <a:ext uri="{FF2B5EF4-FFF2-40B4-BE49-F238E27FC236}">
                <a16:creationId xmlns:a16="http://schemas.microsoft.com/office/drawing/2014/main" id="{540D5011-24E5-0E54-1B97-821105CEB628}"/>
              </a:ext>
            </a:extLst>
          </p:cNvPr>
          <p:cNvSpPr txBox="1">
            <a:spLocks/>
          </p:cNvSpPr>
          <p:nvPr>
            <p:custDataLst>
              <p:tags r:id="rId5"/>
            </p:custDataLst>
          </p:nvPr>
        </p:nvSpPr>
        <p:spPr>
          <a:xfrm>
            <a:off x="879269" y="4023896"/>
            <a:ext cx="3184731" cy="182880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Source Han Sans CN Bold" panose="020B0500000000000000" pitchFamily="34" charset="-128"/>
                <a:ea typeface="Source Han Sans CN Bold" panose="020B0500000000000000" pitchFamily="34" charset="-128"/>
                <a:cs typeface="Times New Roman" panose="02020603050405020304" charset="0"/>
              </a:rPr>
              <a:t>Python拥有丰富的NLP工具包，如：</a:t>
            </a:r>
            <a:endParaRPr lang="en-US" altLang="zh-CN" b="1" dirty="0">
              <a:latin typeface="Source Han Sans CN Bold" panose="020B0500000000000000" pitchFamily="34" charset="-128"/>
              <a:ea typeface="Source Han Sans CN Bold" panose="020B0500000000000000" pitchFamily="34" charset="-128"/>
              <a:cs typeface="Times New Roman" panose="02020603050405020304" charset="0"/>
            </a:endParaRPr>
          </a:p>
          <a:p>
            <a:pPr marL="342900" indent="-342900">
              <a:buFont typeface="+mj-ea"/>
              <a:buAutoNum type="circleNumDbPlain"/>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NLTK（Natural Language Toolkit）</a:t>
            </a:r>
            <a:endParaRPr lang="en-US" altLang="zh-CN"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indent="-342900">
              <a:buFont typeface="+mj-ea"/>
              <a:buAutoNum type="circleNumDbPlain"/>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spaCy</a:t>
            </a:r>
            <a:endParaRPr lang="en-US" altLang="zh-CN"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indent="-342900">
              <a:buFont typeface="+mj-ea"/>
              <a:buAutoNum type="circleNumDbPlain"/>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TextBlob</a:t>
            </a:r>
          </a:p>
        </p:txBody>
      </p:sp>
      <p:sp>
        <p:nvSpPr>
          <p:cNvPr id="76" name="装饰  2">
            <a:extLst>
              <a:ext uri="{FF2B5EF4-FFF2-40B4-BE49-F238E27FC236}">
                <a16:creationId xmlns:a16="http://schemas.microsoft.com/office/drawing/2014/main" id="{CFD9B968-7819-263E-35FD-CA24CF435F1F}"/>
              </a:ext>
            </a:extLst>
          </p:cNvPr>
          <p:cNvSpPr txBox="1">
            <a:spLocks/>
          </p:cNvSpPr>
          <p:nvPr>
            <p:custDataLst>
              <p:tags r:id="rId6"/>
            </p:custDataLst>
          </p:nvPr>
        </p:nvSpPr>
        <p:spPr>
          <a:xfrm>
            <a:off x="4368800" y="3363496"/>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rgbClr val="4472C4">
                  <a:lumMod val="10000"/>
                  <a:lumOff val="90000"/>
                </a:srgbClr>
              </a:gs>
              <a:gs pos="100000">
                <a:srgbClr val="4472C4">
                  <a:lumMod val="10000"/>
                  <a:lumOff val="90000"/>
                </a:srgbClr>
              </a:gs>
            </a:gsLst>
            <a:lin ang="5400000"/>
          </a:gradFill>
          <a:ln>
            <a:solidFill>
              <a:prstClr val="black">
                <a:alpha val="0"/>
              </a:prstClr>
            </a:solidFill>
            <a:prstDash val="solid"/>
          </a:ln>
        </p:spPr>
        <p:txBody>
          <a:bodyPr vert="horz" lIns="91440" tIns="45720" rIns="91440" bIns="45720" rtlCol="0">
            <a:noAutofit/>
          </a:bodyPr>
          <a:lstStyle>
            <a:defPPr>
              <a:defRPr lang="zh-CN"/>
            </a:defPPr>
            <a:lvl1pPr marL="228600" marR="0" lvl="0" indent="-228600" fontAlgn="auto">
              <a:lnSpc>
                <a:spcPct val="90000"/>
              </a:lnSpc>
              <a:spcBef>
                <a:spcPts val="1000"/>
              </a:spcBef>
              <a:spcAft>
                <a:spcPts val="0"/>
              </a:spcAft>
              <a:buClrTx/>
              <a:buSzTx/>
              <a:buFont typeface="Arial" panose="020B0604020202020204" pitchFamily="34" charset="0"/>
              <a:buNone/>
              <a:tabLst/>
              <a:defRPr kumimoji="0" sz="2800" b="1" u="none" strike="noStrike" cap="none" spc="0" normalizeH="0" baseline="0">
                <a:ln>
                  <a:noFill/>
                </a:ln>
                <a:solidFill>
                  <a:sysClr val="windowText" lastClr="000000"/>
                </a:solidFill>
                <a:effectLst/>
                <a:uLnTx/>
                <a:uFillTx/>
                <a:latin typeface="Source Han Serif SC Heavy" panose="02020500000000000000" pitchFamily="18" charset="-128"/>
                <a:ea typeface="Source Han Serif SC Heavy" panose="02020500000000000000" pitchFamily="18" charset="-128"/>
              </a:defRPr>
            </a:lvl1pPr>
            <a:lvl2pPr marL="685800" indent="-228600">
              <a:lnSpc>
                <a:spcPct val="90000"/>
              </a:lnSpc>
              <a:spcBef>
                <a:spcPts val="500"/>
              </a:spcBef>
              <a:buFont typeface="Arial" panose="020B0604020202020204" pitchFamily="34" charset="0"/>
              <a:buNone/>
              <a:defRPr sz="2400"/>
            </a:lvl2pPr>
            <a:lvl3pPr marL="1143000" indent="-228600">
              <a:lnSpc>
                <a:spcPct val="90000"/>
              </a:lnSpc>
              <a:spcBef>
                <a:spcPts val="500"/>
              </a:spcBef>
              <a:buFont typeface="Arial" panose="020B0604020202020204" pitchFamily="34" charset="0"/>
              <a:buNone/>
              <a:defRPr sz="2000"/>
            </a:lvl3pPr>
            <a:lvl4pPr marL="1600200" indent="-228600">
              <a:lnSpc>
                <a:spcPct val="90000"/>
              </a:lnSpc>
              <a:spcBef>
                <a:spcPts val="500"/>
              </a:spcBef>
              <a:buFont typeface="Arial" panose="020B0604020202020204" pitchFamily="34" charset="0"/>
              <a:buNone/>
            </a:lvl4pPr>
            <a:lvl5pPr marL="2057400" indent="-22860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latin typeface="Source Han Sans CN Bold" panose="020B0500000000000000" pitchFamily="34" charset="-128"/>
                <a:ea typeface="Source Han Sans CN Bold" panose="020B0500000000000000" pitchFamily="34" charset="-128"/>
              </a:rPr>
              <a:t> </a:t>
            </a:r>
          </a:p>
        </p:txBody>
      </p:sp>
      <p:pic>
        <p:nvPicPr>
          <p:cNvPr id="77" name="图片占位符 24" descr="5c6fc770-bba5-11f0-b490-b25e33420eec">
            <a:extLst>
              <a:ext uri="{FF2B5EF4-FFF2-40B4-BE49-F238E27FC236}">
                <a16:creationId xmlns:a16="http://schemas.microsoft.com/office/drawing/2014/main" id="{34C96247-A1AE-43AB-130F-3168688DC54B}"/>
              </a:ext>
            </a:extLst>
          </p:cNvPr>
          <p:cNvPicPr>
            <a:picLocks noChangeAspect="1"/>
          </p:cNvPicPr>
          <p:nvPr>
            <p:custDataLst>
              <p:tags r:id="rId7"/>
            </p:custDataLst>
          </p:nvPr>
        </p:nvPicPr>
        <p:blipFill>
          <a:blip r:embed="rId19"/>
          <a:srcRect t="827" b="827"/>
          <a:stretch>
            <a:fillRect/>
          </a:stretch>
        </p:blipFill>
        <p:spPr>
          <a:xfrm>
            <a:off x="4368800" y="1331496"/>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pic>
      <p:sp>
        <p:nvSpPr>
          <p:cNvPr id="78" name="文本占位符 8">
            <a:extLst>
              <a:ext uri="{FF2B5EF4-FFF2-40B4-BE49-F238E27FC236}">
                <a16:creationId xmlns:a16="http://schemas.microsoft.com/office/drawing/2014/main" id="{B2FE1C6E-8C4B-E91D-A8EC-B0C043909598}"/>
              </a:ext>
            </a:extLst>
          </p:cNvPr>
          <p:cNvSpPr txBox="1">
            <a:spLocks/>
          </p:cNvSpPr>
          <p:nvPr>
            <p:custDataLst>
              <p:tags r:id="rId8"/>
            </p:custDataLst>
          </p:nvPr>
        </p:nvSpPr>
        <p:spPr>
          <a:xfrm>
            <a:off x="4561304" y="3566696"/>
            <a:ext cx="3454400" cy="40640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rgbClr val="FFFF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pitchFamily="2" charset="2"/>
              <a:buChar char="Ø"/>
              <a:defRPr/>
            </a:pPr>
            <a:r>
              <a:rPr lang="zh-CN" altLang="en-US" sz="20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微软雅黑" panose="020B0503020204020204" charset="-122"/>
              </a:rPr>
              <a:t>深度学习框架与库</a:t>
            </a:r>
          </a:p>
        </p:txBody>
      </p:sp>
      <p:sp>
        <p:nvSpPr>
          <p:cNvPr id="79" name="文本占位符 9">
            <a:extLst>
              <a:ext uri="{FF2B5EF4-FFF2-40B4-BE49-F238E27FC236}">
                <a16:creationId xmlns:a16="http://schemas.microsoft.com/office/drawing/2014/main" id="{0A5C8BB8-F693-DD89-3347-DB90BF6B8A5F}"/>
              </a:ext>
            </a:extLst>
          </p:cNvPr>
          <p:cNvSpPr txBox="1">
            <a:spLocks/>
          </p:cNvSpPr>
          <p:nvPr>
            <p:custDataLst>
              <p:tags r:id="rId9"/>
            </p:custDataLst>
          </p:nvPr>
        </p:nvSpPr>
        <p:spPr>
          <a:xfrm>
            <a:off x="4519676" y="4007854"/>
            <a:ext cx="3184731" cy="182880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rgbClr val="FFFFFF"/>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ct val="0"/>
              </a:spcBef>
              <a:spcAft>
                <a:spcPct val="0"/>
              </a:spcAft>
              <a:buClrTx/>
              <a:buSzTx/>
              <a:buFont typeface="Arial" panose="020B0604020202020204" pitchFamily="34" charset="0"/>
              <a:buNone/>
              <a:tabLst/>
              <a:defRPr/>
            </a:pPr>
            <a:r>
              <a:rPr lang="zh-CN" altLang="en-US" b="1" dirty="0">
                <a:solidFill>
                  <a:schemeClr val="tx1"/>
                </a:solidFill>
                <a:latin typeface="Source Han Sans CN Bold" panose="020B0500000000000000" pitchFamily="34" charset="-128"/>
                <a:ea typeface="Source Han Sans CN Bold" panose="020B0500000000000000" pitchFamily="34" charset="-128"/>
                <a:cs typeface="Times New Roman" panose="02020603050405020304" charset="0"/>
              </a:rPr>
              <a:t>深度学习框架为构建和训练NLP模型提供了强大支持，如：</a:t>
            </a:r>
            <a:endParaRPr lang="en-US" altLang="zh-CN" b="1" dirty="0">
              <a:solidFill>
                <a:schemeClr val="tx1"/>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marR="0" lvl="0" indent="-342900" fontAlgn="auto">
              <a:buClrTx/>
              <a:buSzTx/>
              <a:buFont typeface="+mj-ea"/>
              <a:buAutoNum type="circleNumDbPlain"/>
              <a:tabLst/>
              <a:defRPr/>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TensorFlow和PyTorch </a:t>
            </a:r>
            <a:endParaRPr lang="en-US" altLang="zh-CN"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marR="0" lvl="0" indent="-342900" fontAlgn="auto">
              <a:buClrTx/>
              <a:buSzTx/>
              <a:buFont typeface="+mj-ea"/>
              <a:buAutoNum type="circleNumDbPlain"/>
              <a:tabLst/>
              <a:defRPr/>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Hugging Face Transformers库</a:t>
            </a:r>
            <a:endParaRPr lang="en-US" altLang="zh-CN"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marR="0" lvl="0" indent="-342900" fontAlgn="auto">
              <a:buClrTx/>
              <a:buSzTx/>
              <a:buFont typeface="+mj-ea"/>
              <a:buAutoNum type="circleNumDbPlain"/>
              <a:tabLst/>
              <a:defRPr/>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AllenNLP</a:t>
            </a:r>
          </a:p>
        </p:txBody>
      </p:sp>
      <p:sp>
        <p:nvSpPr>
          <p:cNvPr id="80" name="装饰  6">
            <a:extLst>
              <a:ext uri="{FF2B5EF4-FFF2-40B4-BE49-F238E27FC236}">
                <a16:creationId xmlns:a16="http://schemas.microsoft.com/office/drawing/2014/main" id="{8B3B4AE1-019F-3019-AC8B-988F7F87BB54}"/>
              </a:ext>
            </a:extLst>
          </p:cNvPr>
          <p:cNvSpPr txBox="1">
            <a:spLocks/>
          </p:cNvSpPr>
          <p:nvPr>
            <p:custDataLst>
              <p:tags r:id="rId10"/>
            </p:custDataLst>
          </p:nvPr>
        </p:nvSpPr>
        <p:spPr>
          <a:xfrm>
            <a:off x="8128000" y="3363496"/>
            <a:ext cx="3454400" cy="2692400"/>
          </a:xfrm>
          <a:custGeom>
            <a:avLst/>
            <a:gdLst>
              <a:gd name="connisteX0" fmla="*/ 0 w 3454400"/>
              <a:gd name="connsiteY0" fmla="*/ 0 h 2692400"/>
              <a:gd name="connisteX1" fmla="*/ 3454400 w 3454400"/>
              <a:gd name="connsiteY1" fmla="*/ 0 h 2692400"/>
              <a:gd name="connisteX2" fmla="*/ 3454400 w 3454400"/>
              <a:gd name="connsiteY2" fmla="*/ 2489200 h 2692400"/>
              <a:gd name="connisteX3" fmla="*/ 3251200 w 3454400"/>
              <a:gd name="connsiteY3" fmla="*/ 2692400 h 2692400"/>
              <a:gd name="connisteX4" fmla="*/ 203200 w 3454400"/>
              <a:gd name="connsiteY4" fmla="*/ 2692400 h 2692400"/>
              <a:gd name="connisteX5" fmla="*/ 0 w 3454400"/>
              <a:gd name="connsiteY5" fmla="*/ 2489200 h 2692400"/>
              <a:gd name="connisteX6" fmla="*/ 0 w 3454400"/>
              <a:gd name="connsiteY6" fmla="*/ 0 h 2692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692400">
                <a:moveTo>
                  <a:pt x="0" y="0"/>
                </a:moveTo>
                <a:lnTo>
                  <a:pt x="3454400" y="0"/>
                </a:lnTo>
                <a:lnTo>
                  <a:pt x="3454400" y="2489200"/>
                </a:lnTo>
                <a:cubicBezTo>
                  <a:pt x="3454400" y="2601424"/>
                  <a:pt x="3363424" y="2692400"/>
                  <a:pt x="3251200" y="2692400"/>
                </a:cubicBezTo>
                <a:lnTo>
                  <a:pt x="203200" y="2692400"/>
                </a:lnTo>
                <a:cubicBezTo>
                  <a:pt x="90976" y="2692400"/>
                  <a:pt x="0" y="2601424"/>
                  <a:pt x="0" y="2489200"/>
                </a:cubicBezTo>
                <a:lnTo>
                  <a:pt x="0" y="0"/>
                </a:lnTo>
                <a:close/>
              </a:path>
            </a:pathLst>
          </a:custGeom>
          <a:gradFill>
            <a:gsLst>
              <a:gs pos="0">
                <a:srgbClr val="4472C4">
                  <a:lumMod val="10000"/>
                  <a:lumOff val="90000"/>
                </a:srgbClr>
              </a:gs>
              <a:gs pos="100000">
                <a:srgbClr val="4472C4">
                  <a:lumMod val="10000"/>
                  <a:lumOff val="90000"/>
                </a:srgbClr>
              </a:gs>
            </a:gsLst>
            <a:lin ang="5400000"/>
          </a:gradFill>
          <a:ln>
            <a:solidFill>
              <a:prstClr val="black">
                <a:alpha val="0"/>
              </a:prstClr>
            </a:solidFill>
            <a:prstDash val="solid"/>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u="none" strike="noStrike" kern="1200" cap="none" spc="0" normalizeH="0" baseline="0" noProof="0" dirty="0">
                <a:ln>
                  <a:noFill/>
                </a:ln>
                <a:solidFill>
                  <a:sysClr val="windowText" lastClr="000000"/>
                </a:solidFill>
                <a:effectLst/>
                <a:uLnTx/>
                <a:uFillTx/>
                <a:latin typeface="Source Han Sans CN Bold" panose="020B0500000000000000" pitchFamily="34" charset="-128"/>
                <a:ea typeface="Source Han Sans CN Bold" panose="020B0500000000000000" pitchFamily="34" charset="-128"/>
                <a:cs typeface="+mn-cs"/>
              </a:rPr>
              <a:t> </a:t>
            </a:r>
          </a:p>
        </p:txBody>
      </p:sp>
      <p:pic>
        <p:nvPicPr>
          <p:cNvPr id="81" name="图片占位符 25" descr="5c6fc9f1-bba5-11f0-b490-b25e33420eec">
            <a:extLst>
              <a:ext uri="{FF2B5EF4-FFF2-40B4-BE49-F238E27FC236}">
                <a16:creationId xmlns:a16="http://schemas.microsoft.com/office/drawing/2014/main" id="{06D82382-579F-F783-9256-9F0BC974B051}"/>
              </a:ext>
            </a:extLst>
          </p:cNvPr>
          <p:cNvPicPr>
            <a:picLocks noChangeAspect="1"/>
          </p:cNvPicPr>
          <p:nvPr>
            <p:custDataLst>
              <p:tags r:id="rId11"/>
            </p:custDataLst>
          </p:nvPr>
        </p:nvPicPr>
        <p:blipFill>
          <a:blip r:embed="rId20"/>
          <a:srcRect t="8097" r="417" b="4035"/>
          <a:stretch>
            <a:fillRect/>
          </a:stretch>
        </p:blipFill>
        <p:spPr>
          <a:xfrm>
            <a:off x="8128000" y="1331496"/>
            <a:ext cx="3454400" cy="2032000"/>
          </a:xfrm>
          <a:custGeom>
            <a:avLst/>
            <a:gdLst>
              <a:gd name="connisteX0" fmla="*/ 0 w 3454400"/>
              <a:gd name="connsiteY0" fmla="*/ 203200 h 2032000"/>
              <a:gd name="connisteX1" fmla="*/ 203200 w 3454400"/>
              <a:gd name="connsiteY1" fmla="*/ 0 h 2032000"/>
              <a:gd name="connisteX2" fmla="*/ 3251200 w 3454400"/>
              <a:gd name="connsiteY2" fmla="*/ 0 h 2032000"/>
              <a:gd name="connisteX3" fmla="*/ 3454400 w 3454400"/>
              <a:gd name="connsiteY3" fmla="*/ 203200 h 2032000"/>
              <a:gd name="connisteX4" fmla="*/ 3454400 w 3454400"/>
              <a:gd name="connsiteY4" fmla="*/ 2032000 h 2032000"/>
              <a:gd name="connisteX5" fmla="*/ 0 w 3454400"/>
              <a:gd name="connsiteY5" fmla="*/ 2032000 h 2032000"/>
              <a:gd name="connisteX6" fmla="*/ 0 w 3454400"/>
              <a:gd name="connsiteY6" fmla="*/ 203200 h 2032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454400" h="2032000">
                <a:moveTo>
                  <a:pt x="0" y="203200"/>
                </a:moveTo>
                <a:cubicBezTo>
                  <a:pt x="0" y="90976"/>
                  <a:pt x="90976" y="0"/>
                  <a:pt x="203200" y="0"/>
                </a:cubicBezTo>
                <a:lnTo>
                  <a:pt x="3251200" y="0"/>
                </a:lnTo>
                <a:cubicBezTo>
                  <a:pt x="3363424" y="0"/>
                  <a:pt x="3454400" y="90976"/>
                  <a:pt x="3454400" y="203200"/>
                </a:cubicBezTo>
                <a:lnTo>
                  <a:pt x="3454400" y="2032000"/>
                </a:lnTo>
                <a:lnTo>
                  <a:pt x="0" y="2032000"/>
                </a:lnTo>
                <a:lnTo>
                  <a:pt x="0" y="203200"/>
                </a:lnTo>
                <a:close/>
              </a:path>
            </a:pathLst>
          </a:custGeom>
          <a:solidFill>
            <a:srgbClr val="DDDDDD"/>
          </a:solidFill>
          <a:ln>
            <a:noFill/>
          </a:ln>
        </p:spPr>
      </p:pic>
      <p:sp>
        <p:nvSpPr>
          <p:cNvPr id="82" name="文本占位符 12">
            <a:extLst>
              <a:ext uri="{FF2B5EF4-FFF2-40B4-BE49-F238E27FC236}">
                <a16:creationId xmlns:a16="http://schemas.microsoft.com/office/drawing/2014/main" id="{51C194A4-0B71-3556-B9F9-66536ABC8BF7}"/>
              </a:ext>
            </a:extLst>
          </p:cNvPr>
          <p:cNvSpPr txBox="1">
            <a:spLocks/>
          </p:cNvSpPr>
          <p:nvPr>
            <p:custDataLst>
              <p:tags r:id="rId12"/>
            </p:custDataLst>
          </p:nvPr>
        </p:nvSpPr>
        <p:spPr>
          <a:xfrm>
            <a:off x="8320504" y="3566696"/>
            <a:ext cx="3454400" cy="40640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Wingdings" panose="05000000000000000000" pitchFamily="2" charset="2"/>
              <a:buChar char="Ø"/>
              <a:defRPr/>
            </a:pPr>
            <a:r>
              <a:rPr lang="zh-CN" altLang="en-US" sz="2000" b="1"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微软雅黑" panose="020B0503020204020204" charset="-122"/>
              </a:rPr>
              <a:t>中文NLP工具</a:t>
            </a:r>
          </a:p>
        </p:txBody>
      </p:sp>
      <p:sp>
        <p:nvSpPr>
          <p:cNvPr id="83" name="文本占位符 13">
            <a:extLst>
              <a:ext uri="{FF2B5EF4-FFF2-40B4-BE49-F238E27FC236}">
                <a16:creationId xmlns:a16="http://schemas.microsoft.com/office/drawing/2014/main" id="{A4679A59-729B-3FCB-A8A1-EB544C6E8207}"/>
              </a:ext>
            </a:extLst>
          </p:cNvPr>
          <p:cNvSpPr txBox="1">
            <a:spLocks/>
          </p:cNvSpPr>
          <p:nvPr>
            <p:custDataLst>
              <p:tags r:id="rId13"/>
            </p:custDataLst>
          </p:nvPr>
        </p:nvSpPr>
        <p:spPr>
          <a:xfrm>
            <a:off x="8397669" y="4023896"/>
            <a:ext cx="3184731" cy="1828800"/>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latin typeface="Source Han Sans CN Bold" panose="020B0500000000000000" pitchFamily="34" charset="-128"/>
                <a:ea typeface="Source Han Sans CN Bold" panose="020B0500000000000000" pitchFamily="34" charset="-128"/>
                <a:cs typeface="Times New Roman" panose="02020603050405020304" charset="0"/>
              </a:rPr>
              <a:t>针对中文处理的特色需求，国内开发了许多优秀的中文NLP工具，如</a:t>
            </a:r>
            <a:r>
              <a:rPr lang="en-US" altLang="zh-CN" b="1" dirty="0">
                <a:latin typeface="Source Han Sans CN Bold" panose="020B0500000000000000" pitchFamily="34" charset="-128"/>
                <a:ea typeface="Source Han Sans CN Bold" panose="020B0500000000000000" pitchFamily="34" charset="-128"/>
                <a:cs typeface="Times New Roman" panose="02020603050405020304" charset="0"/>
              </a:rPr>
              <a:t>:</a:t>
            </a:r>
          </a:p>
          <a:p>
            <a:pPr marL="342900" indent="-342900">
              <a:buFont typeface="+mj-ea"/>
              <a:buAutoNum type="circleNumDbPlain"/>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Jieba分词</a:t>
            </a:r>
            <a:endParaRPr lang="en-US" altLang="zh-CN"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indent="-342900">
              <a:buFont typeface="+mj-ea"/>
              <a:buAutoNum type="circleNumDbPlain"/>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THULAC</a:t>
            </a:r>
            <a:endParaRPr lang="en-US" altLang="zh-CN"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indent="-342900">
              <a:buFont typeface="+mj-ea"/>
              <a:buAutoNum type="circleNumDbPlain"/>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HanLP</a:t>
            </a:r>
            <a:endParaRPr lang="en-US" altLang="zh-CN"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endParaRPr>
          </a:p>
          <a:p>
            <a:pPr marL="342900" indent="-342900">
              <a:buFont typeface="+mj-ea"/>
              <a:buAutoNum type="circleNumDbPlain"/>
            </a:pPr>
            <a:r>
              <a:rPr lang="zh-CN" altLang="en-US" b="1" dirty="0">
                <a:solidFill>
                  <a:srgbClr val="C00000"/>
                </a:solidFill>
                <a:latin typeface="Source Han Sans CN Bold" panose="020B0500000000000000" pitchFamily="34" charset="-128"/>
                <a:ea typeface="Source Han Sans CN Bold" panose="020B0500000000000000" pitchFamily="34" charset="-128"/>
                <a:cs typeface="Times New Roman" panose="02020603050405020304" charset="0"/>
              </a:rPr>
              <a:t>百度的LAC</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边界"/>
          <p:cNvSpPr/>
          <p:nvPr>
            <p:custDataLst>
              <p:tags r:id="rId2"/>
            </p:custDataLst>
          </p:nvPr>
        </p:nvSpPr>
        <p:spPr>
          <a:xfrm>
            <a:off x="424211" y="1063101"/>
            <a:ext cx="6796269" cy="4430218"/>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121" name="圆角矩形 21"/>
          <p:cNvSpPr/>
          <p:nvPr>
            <p:custDataLst>
              <p:tags r:id="rId3"/>
            </p:custDataLst>
          </p:nvPr>
        </p:nvSpPr>
        <p:spPr>
          <a:xfrm>
            <a:off x="803306" y="1063093"/>
            <a:ext cx="6417310" cy="1402080"/>
          </a:xfrm>
          <a:prstGeom prst="roundRect">
            <a:avLst>
              <a:gd name="adj" fmla="val 10278"/>
            </a:avLst>
          </a:prstGeom>
          <a:solidFill>
            <a:schemeClr val="accent4">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122" name="矩形 121"/>
          <p:cNvSpPr/>
          <p:nvPr>
            <p:custDataLst>
              <p:tags r:id="rId4"/>
            </p:custDataLst>
          </p:nvPr>
        </p:nvSpPr>
        <p:spPr>
          <a:xfrm>
            <a:off x="1524031" y="1486003"/>
            <a:ext cx="5674360" cy="639445"/>
          </a:xfrm>
          <a:prstGeom prst="rect">
            <a:avLst/>
          </a:prstGeom>
          <a:noFill/>
        </p:spPr>
        <p:txBody>
          <a:bodyPr wrap="square" lIns="0" tIns="0" rIns="0" bIns="0" rtlCol="0" anchor="t" anchorCtr="0">
            <a:noAutofit/>
          </a:bodyPr>
          <a:lstStyle/>
          <a:p>
            <a:pPr marL="285750" marR="0" lvl="0" indent="-285750" algn="l" defTabSz="914400" rtl="0" eaLnBrk="1" fontAlgn="auto" latinLnBrk="0" hangingPunct="1">
              <a:lnSpc>
                <a:spcPct val="150000"/>
              </a:lnSpc>
              <a:spcBef>
                <a:spcPct val="0"/>
              </a:spcBef>
              <a:spcAft>
                <a:spcPct val="0"/>
              </a:spcAft>
              <a:buClrTx/>
              <a:buSzTx/>
              <a:buFont typeface="Wingdings" panose="05000000000000000000" pitchFamily="2" charset="2"/>
              <a:buChar char="l"/>
              <a:defRPr/>
            </a:pPr>
            <a:r>
              <a:rPr kumimoji="0" lang="zh-CN" altLang="zh-CN" sz="1400" b="1" u="none"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通用</a:t>
            </a:r>
            <a:r>
              <a:rPr kumimoji="0" lang="en-US" altLang="zh-CN" sz="1400" b="1" u="none"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NLP</a:t>
            </a:r>
            <a:r>
              <a:rPr kumimoji="0" lang="zh-CN" altLang="en-US" sz="1400" b="1" u="none"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数据集</a:t>
            </a:r>
            <a:r>
              <a:rPr kumimoji="0" lang="zh-CN" altLang="en-US"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涵盖多种语言和任务</a:t>
            </a:r>
            <a:r>
              <a:rPr lang="zh-CN" altLang="en-US" sz="1400" b="1" dirty="0">
                <a:solidFill>
                  <a:prstClr val="black">
                    <a:lumMod val="85000"/>
                    <a:lumOff val="15000"/>
                  </a:prstClr>
                </a:solidFill>
                <a:latin typeface="Source Han Sans CN Bold" panose="020B0500000000000000" pitchFamily="34" charset="-128"/>
                <a:ea typeface="Source Han Sans CN Bold" panose="020B0500000000000000" pitchFamily="34" charset="-128"/>
                <a:cs typeface="+mn-ea"/>
                <a:sym typeface="+mn-ea"/>
              </a:rPr>
              <a:t>，</a:t>
            </a:r>
            <a:r>
              <a:rPr kumimoji="0" lang="zh-CN" altLang="en-US"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如：</a:t>
            </a:r>
            <a:r>
              <a:rPr lang="zh-CN" altLang="zh-CN"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GLUE（General Language Understanding Evaluation）基准</a:t>
            </a:r>
            <a:r>
              <a:rPr lang="zh-CN" altLang="en-US"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a:t>
            </a:r>
            <a:r>
              <a:rPr lang="zh-CN" altLang="zh-CN"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MultiNLI和XNLI</a:t>
            </a:r>
            <a:r>
              <a:rPr lang="zh-CN" altLang="en-US"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a:t>
            </a:r>
          </a:p>
        </p:txBody>
      </p:sp>
      <p:sp>
        <p:nvSpPr>
          <p:cNvPr id="123" name="矩形 122"/>
          <p:cNvSpPr/>
          <p:nvPr>
            <p:custDataLst>
              <p:tags r:id="rId5"/>
            </p:custDataLst>
          </p:nvPr>
        </p:nvSpPr>
        <p:spPr>
          <a:xfrm>
            <a:off x="1523919" y="1144074"/>
            <a:ext cx="5297306" cy="339697"/>
          </a:xfrm>
          <a:prstGeom prst="rect">
            <a:avLst/>
          </a:prstGeom>
          <a:noFill/>
        </p:spPr>
        <p:txBody>
          <a:bodyPr wrap="square" lIns="0" tIns="0" rIns="0" bIns="0" rtlCol="0" anchor="b">
            <a:noAutofit/>
          </a:bodyPr>
          <a:lstStyle/>
          <a:p>
            <a:pPr marL="342900" marR="0" lvl="0" indent="-342900" algn="l" defTabSz="914400" rtl="0" eaLnBrk="1" fontAlgn="auto" latinLnBrk="0" hangingPunct="1">
              <a:lnSpc>
                <a:spcPct val="100000"/>
              </a:lnSpc>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mn-ea"/>
              </a:rPr>
              <a:t>通用NLP数据集</a:t>
            </a:r>
          </a:p>
        </p:txBody>
      </p:sp>
      <p:sp>
        <p:nvSpPr>
          <p:cNvPr id="124" name="圆角矩形 21"/>
          <p:cNvSpPr/>
          <p:nvPr>
            <p:custDataLst>
              <p:tags r:id="rId6"/>
            </p:custDataLst>
          </p:nvPr>
        </p:nvSpPr>
        <p:spPr>
          <a:xfrm>
            <a:off x="803306" y="4253968"/>
            <a:ext cx="6417310" cy="1729737"/>
          </a:xfrm>
          <a:prstGeom prst="roundRect">
            <a:avLst/>
          </a:prstGeom>
          <a:solidFill>
            <a:schemeClr val="accent4">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125" name="矩形 124"/>
          <p:cNvSpPr/>
          <p:nvPr>
            <p:custDataLst>
              <p:tags r:id="rId7"/>
            </p:custDataLst>
          </p:nvPr>
        </p:nvSpPr>
        <p:spPr>
          <a:xfrm>
            <a:off x="1524031" y="4676877"/>
            <a:ext cx="5638122" cy="1321435"/>
          </a:xfrm>
          <a:prstGeom prst="rect">
            <a:avLst/>
          </a:prstGeom>
          <a:noFill/>
        </p:spPr>
        <p:txBody>
          <a:bodyPr wrap="square" lIns="0" tIns="0" rIns="0" bIns="0" rtlCol="0" anchor="t" anchorCtr="0">
            <a:noAutofit/>
          </a:bodyPr>
          <a:lstStyle/>
          <a:p>
            <a:pPr marL="0" marR="0" lvl="0" indent="0" algn="l" defTabSz="914400" rtl="0" eaLnBrk="1" fontAlgn="auto" latinLnBrk="0" hangingPunct="1">
              <a:lnSpc>
                <a:spcPct val="150000"/>
              </a:lnSpc>
              <a:spcBef>
                <a:spcPct val="0"/>
              </a:spcBef>
              <a:spcAft>
                <a:spcPct val="0"/>
              </a:spcAft>
              <a:buClrTx/>
              <a:buSzTx/>
              <a:buFontTx/>
              <a:buNone/>
              <a:defRPr/>
            </a:pPr>
            <a:r>
              <a:rPr kumimoji="0" lang="zh-CN" altLang="zh-CN"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各个专业领域也有相应的</a:t>
            </a:r>
            <a:r>
              <a:rPr kumimoji="0" lang="en-US" altLang="zh-CN"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NLP</a:t>
            </a:r>
            <a:r>
              <a:rPr kumimoji="0" lang="zh-CN" altLang="en-US"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数据集，如：</a:t>
            </a:r>
            <a:endParaRPr kumimoji="0" lang="en-US" altLang="zh-CN"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endParaRPr>
          </a:p>
          <a:p>
            <a:pPr marL="342900" marR="0" lvl="0" indent="-342900" algn="l" defTabSz="914400" rtl="0" eaLnBrk="1" fontAlgn="auto" latinLnBrk="0" hangingPunct="1">
              <a:lnSpc>
                <a:spcPct val="150000"/>
              </a:lnSpc>
              <a:spcBef>
                <a:spcPct val="0"/>
              </a:spcBef>
              <a:spcAft>
                <a:spcPct val="0"/>
              </a:spcAft>
              <a:buClrTx/>
              <a:buSzTx/>
              <a:buFont typeface="Wingdings" panose="05000000000000000000" pitchFamily="2" charset="2"/>
              <a:buChar char="l"/>
              <a:defRPr/>
            </a:pPr>
            <a:r>
              <a:rPr lang="zh-CN" altLang="zh-CN"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医疗领域</a:t>
            </a:r>
            <a:r>
              <a:rPr kumimoji="0" lang="zh-CN" altLang="en-US"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的电子病历数据集和医学文献语料库</a:t>
            </a:r>
            <a:endParaRPr kumimoji="0" lang="en-US" altLang="zh-CN"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endParaRPr>
          </a:p>
          <a:p>
            <a:pPr marL="342900" marR="0" lvl="0" indent="-342900" algn="l" defTabSz="914400" rtl="0" eaLnBrk="1" fontAlgn="auto" latinLnBrk="0" hangingPunct="1">
              <a:lnSpc>
                <a:spcPct val="150000"/>
              </a:lnSpc>
              <a:spcBef>
                <a:spcPct val="0"/>
              </a:spcBef>
              <a:spcAft>
                <a:spcPct val="0"/>
              </a:spcAft>
              <a:buClrTx/>
              <a:buSzTx/>
              <a:buFont typeface="Wingdings" panose="05000000000000000000" pitchFamily="2" charset="2"/>
              <a:buChar char="l"/>
              <a:defRPr/>
            </a:pPr>
            <a:r>
              <a:rPr lang="zh-CN" altLang="zh-CN"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金融领域</a:t>
            </a:r>
            <a:r>
              <a:rPr kumimoji="0" lang="zh-CN" altLang="en-US"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的财经新闻和年报数据集</a:t>
            </a:r>
            <a:endParaRPr kumimoji="0" lang="en-US" altLang="zh-CN"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endParaRPr>
          </a:p>
          <a:p>
            <a:pPr marL="342900" marR="0" lvl="0" indent="-342900" algn="l" defTabSz="914400" rtl="0" eaLnBrk="1" fontAlgn="auto" latinLnBrk="0" hangingPunct="1">
              <a:lnSpc>
                <a:spcPct val="150000"/>
              </a:lnSpc>
              <a:spcBef>
                <a:spcPct val="0"/>
              </a:spcBef>
              <a:spcAft>
                <a:spcPct val="0"/>
              </a:spcAft>
              <a:buClrTx/>
              <a:buSzTx/>
              <a:buFont typeface="Wingdings" panose="05000000000000000000" pitchFamily="2" charset="2"/>
              <a:buChar char="l"/>
              <a:defRPr/>
            </a:pPr>
            <a:r>
              <a:rPr lang="zh-CN" altLang="zh-CN"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法律领域</a:t>
            </a:r>
            <a:r>
              <a:rPr kumimoji="0" lang="zh-CN" altLang="en-US"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的法律文书和案例数据集等</a:t>
            </a:r>
          </a:p>
        </p:txBody>
      </p:sp>
      <p:sp>
        <p:nvSpPr>
          <p:cNvPr id="126" name="矩形 125"/>
          <p:cNvSpPr/>
          <p:nvPr>
            <p:custDataLst>
              <p:tags r:id="rId8"/>
            </p:custDataLst>
          </p:nvPr>
        </p:nvSpPr>
        <p:spPr>
          <a:xfrm>
            <a:off x="1523919" y="4334888"/>
            <a:ext cx="5297306" cy="339697"/>
          </a:xfrm>
          <a:prstGeom prst="rect">
            <a:avLst/>
          </a:prstGeom>
          <a:noFill/>
        </p:spPr>
        <p:txBody>
          <a:bodyPr wrap="square" lIns="0" tIns="0" rIns="0" bIns="0" rtlCol="0" anchor="b">
            <a:noAutofit/>
          </a:bodyPr>
          <a:lstStyle/>
          <a:p>
            <a:pPr marL="342900" marR="0" lvl="0" indent="-342900" algn="l" defTabSz="914400" rtl="0" eaLnBrk="1" fontAlgn="auto" latinLnBrk="0" hangingPunct="1">
              <a:lnSpc>
                <a:spcPct val="100000"/>
              </a:lnSpc>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mn-ea"/>
              </a:rPr>
              <a:t>领域特定数据集</a:t>
            </a:r>
          </a:p>
        </p:txBody>
      </p:sp>
      <p:sp>
        <p:nvSpPr>
          <p:cNvPr id="127" name="圆角矩形 21"/>
          <p:cNvSpPr/>
          <p:nvPr>
            <p:custDataLst>
              <p:tags r:id="rId9"/>
            </p:custDataLst>
          </p:nvPr>
        </p:nvSpPr>
        <p:spPr>
          <a:xfrm>
            <a:off x="803306" y="2658213"/>
            <a:ext cx="6417310" cy="1402080"/>
          </a:xfrm>
          <a:prstGeom prst="roundRect">
            <a:avLst/>
          </a:prstGeom>
          <a:solidFill>
            <a:schemeClr val="accent5">
              <a:lumMod val="40000"/>
              <a:lumOff val="60000"/>
              <a:alpha val="4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128" name="矩形 127"/>
          <p:cNvSpPr/>
          <p:nvPr>
            <p:custDataLst>
              <p:tags r:id="rId10"/>
            </p:custDataLst>
          </p:nvPr>
        </p:nvSpPr>
        <p:spPr>
          <a:xfrm>
            <a:off x="1524031" y="3081123"/>
            <a:ext cx="4940300" cy="1054735"/>
          </a:xfrm>
          <a:prstGeom prst="rect">
            <a:avLst/>
          </a:prstGeom>
          <a:noFill/>
        </p:spPr>
        <p:txBody>
          <a:bodyPr wrap="square" lIns="0" tIns="0" rIns="0" bIns="0" rtlCol="0" anchor="t" anchorCtr="0">
            <a:no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lang="zh-CN" altLang="zh-CN"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中文</a:t>
            </a:r>
            <a:r>
              <a:rPr lang="en-US" altLang="zh-CN"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NLP</a:t>
            </a:r>
            <a:r>
              <a:rPr lang="zh-CN" altLang="en-US"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领域</a:t>
            </a:r>
            <a:r>
              <a:rPr kumimoji="0" lang="zh-CN" altLang="en-US"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也有多个重要的数据集和评估基准，如</a:t>
            </a:r>
            <a:r>
              <a:rPr lang="zh-CN" altLang="zh-CN"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CLUE（Chinese Language Understanding Evaluation）</a:t>
            </a:r>
            <a:r>
              <a:rPr lang="zh-CN" altLang="en-US" sz="1400" b="1" dirty="0">
                <a:solidFill>
                  <a:srgbClr val="C00000"/>
                </a:solidFill>
                <a:latin typeface="Source Han Sans CN Bold" panose="020B0500000000000000" pitchFamily="34" charset="-128"/>
                <a:ea typeface="Source Han Sans CN Bold" panose="020B0500000000000000" pitchFamily="34" charset="-128"/>
                <a:cs typeface="+mn-ea"/>
                <a:sym typeface="+mn-ea"/>
              </a:rPr>
              <a:t>、</a:t>
            </a:r>
            <a:r>
              <a:rPr kumimoji="0" lang="zh-CN" altLang="en-US" sz="1400" b="1" u="none" strike="noStrike" kern="1200" cap="none" spc="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中文情感分析数据集、问答数据集和机器翻译语料库等。</a:t>
            </a:r>
          </a:p>
        </p:txBody>
      </p:sp>
      <p:sp>
        <p:nvSpPr>
          <p:cNvPr id="129" name="矩形 128"/>
          <p:cNvSpPr/>
          <p:nvPr>
            <p:custDataLst>
              <p:tags r:id="rId11"/>
            </p:custDataLst>
          </p:nvPr>
        </p:nvSpPr>
        <p:spPr>
          <a:xfrm>
            <a:off x="1523919" y="2739173"/>
            <a:ext cx="5297306" cy="339697"/>
          </a:xfrm>
          <a:prstGeom prst="rect">
            <a:avLst/>
          </a:prstGeom>
          <a:noFill/>
        </p:spPr>
        <p:txBody>
          <a:bodyPr wrap="square" lIns="0" tIns="0" rIns="0" bIns="0" rtlCol="0" anchor="b">
            <a:noAutofit/>
          </a:bodyPr>
          <a:lstStyle/>
          <a:p>
            <a:pPr marL="342900" marR="0" lvl="0" indent="-342900" algn="l" defTabSz="914400" rtl="0" eaLnBrk="1" fontAlgn="auto" latinLnBrk="0" hangingPunct="1">
              <a:lnSpc>
                <a:spcPct val="100000"/>
              </a:lnSpc>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sym typeface="+mn-ea"/>
              </a:rPr>
              <a:t>中文NLP数据集</a:t>
            </a:r>
          </a:p>
        </p:txBody>
      </p:sp>
      <p:sp useBgFill="1">
        <p:nvSpPr>
          <p:cNvPr id="130" name="椭圆 129"/>
          <p:cNvSpPr/>
          <p:nvPr>
            <p:custDataLst>
              <p:tags r:id="rId12"/>
            </p:custDataLst>
          </p:nvPr>
        </p:nvSpPr>
        <p:spPr>
          <a:xfrm>
            <a:off x="424211" y="1303720"/>
            <a:ext cx="758780" cy="758780"/>
          </a:xfrm>
          <a:prstGeom prst="ellipse">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u="none" strike="noStrike" kern="1200" cap="none" spc="0" normalizeH="0" baseline="0" noProof="0" dirty="0">
              <a:ln>
                <a:noFill/>
              </a:ln>
              <a:solidFill>
                <a:srgbClr val="FFC000"/>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useBgFill="1">
        <p:nvSpPr>
          <p:cNvPr id="131" name="椭圆 130"/>
          <p:cNvSpPr/>
          <p:nvPr>
            <p:custDataLst>
              <p:tags r:id="rId13"/>
            </p:custDataLst>
          </p:nvPr>
        </p:nvSpPr>
        <p:spPr>
          <a:xfrm>
            <a:off x="424211" y="4494535"/>
            <a:ext cx="758780" cy="758780"/>
          </a:xfrm>
          <a:prstGeom prst="ellipse">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u="none" strike="noStrike" kern="1200" cap="none" spc="0" normalizeH="0" baseline="0" noProof="0" dirty="0">
              <a:ln>
                <a:noFill/>
              </a:ln>
              <a:solidFill>
                <a:srgbClr val="FFC000"/>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useBgFill="1">
        <p:nvSpPr>
          <p:cNvPr id="132" name="椭圆 131"/>
          <p:cNvSpPr/>
          <p:nvPr>
            <p:custDataLst>
              <p:tags r:id="rId14"/>
            </p:custDataLst>
          </p:nvPr>
        </p:nvSpPr>
        <p:spPr>
          <a:xfrm>
            <a:off x="424211" y="2898819"/>
            <a:ext cx="758780" cy="758780"/>
          </a:xfrm>
          <a:prstGeom prst="ellipse">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u="none" strike="noStrike" kern="1200" cap="none" spc="0" normalizeH="0" baseline="0" noProof="0" dirty="0">
              <a:ln>
                <a:noFill/>
              </a:ln>
              <a:solidFill>
                <a:srgbClr val="5B9BD5"/>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133" name="椭圆 132"/>
          <p:cNvSpPr/>
          <p:nvPr>
            <p:custDataLst>
              <p:tags r:id="rId15"/>
            </p:custDataLst>
          </p:nvPr>
        </p:nvSpPr>
        <p:spPr>
          <a:xfrm>
            <a:off x="424211" y="1303720"/>
            <a:ext cx="758780" cy="758780"/>
          </a:xfrm>
          <a:prstGeom prst="ellipse">
            <a:avLst/>
          </a:prstGeom>
          <a:solidFill>
            <a:srgbClr val="FFFFFF">
              <a:alpha val="15000"/>
            </a:srgbClr>
          </a:solidFill>
          <a:ln w="952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u="none" strike="noStrike" kern="1200" cap="none" spc="0" normalizeH="0" baseline="0" noProof="0" dirty="0">
              <a:ln>
                <a:noFill/>
              </a:ln>
              <a:solidFill>
                <a:srgbClr val="FFC000"/>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134" name="椭圆 133"/>
          <p:cNvSpPr/>
          <p:nvPr>
            <p:custDataLst>
              <p:tags r:id="rId16"/>
            </p:custDataLst>
          </p:nvPr>
        </p:nvSpPr>
        <p:spPr>
          <a:xfrm>
            <a:off x="424211" y="4494535"/>
            <a:ext cx="758780" cy="758780"/>
          </a:xfrm>
          <a:prstGeom prst="ellipse">
            <a:avLst/>
          </a:prstGeom>
          <a:solidFill>
            <a:srgbClr val="FFFFFF">
              <a:alpha val="15000"/>
            </a:srgbClr>
          </a:solidFill>
          <a:ln w="9525">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u="none" strike="noStrike" kern="1200" cap="none" spc="0" normalizeH="0" baseline="0" noProof="0" dirty="0">
              <a:ln>
                <a:noFill/>
              </a:ln>
              <a:solidFill>
                <a:srgbClr val="FFC000"/>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135" name="椭圆 134"/>
          <p:cNvSpPr/>
          <p:nvPr>
            <p:custDataLst>
              <p:tags r:id="rId17"/>
            </p:custDataLst>
          </p:nvPr>
        </p:nvSpPr>
        <p:spPr>
          <a:xfrm>
            <a:off x="424211" y="2898819"/>
            <a:ext cx="758780" cy="758780"/>
          </a:xfrm>
          <a:prstGeom prst="ellipse">
            <a:avLst/>
          </a:prstGeom>
          <a:solidFill>
            <a:srgbClr val="FFFFFF">
              <a:alpha val="15000"/>
            </a:srgbClr>
          </a:solidFill>
          <a:ln w="9525">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0" tIns="0" rIns="0" bIns="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000" b="1" u="none" strike="noStrike" kern="1200" cap="none" spc="0" normalizeH="0" baseline="0" noProof="0" dirty="0">
              <a:ln>
                <a:noFill/>
              </a:ln>
              <a:solidFill>
                <a:srgbClr val="5B9BD5"/>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pic>
        <p:nvPicPr>
          <p:cNvPr id="136" name="图片 135" descr="/data/temp/b6e0bf4c-a58c-4598-be00-97535eb7efe9/947a2214-bbbd-11f0-b0f7-6ace59c4c0dc.svg947a2214-bbbd-11f0-b0f7-6ace59c4c0dc"/>
          <p:cNvPicPr>
            <a:picLocks noChangeAspect="1"/>
          </p:cNvPicPr>
          <p:nvPr>
            <p:custDataLst>
              <p:tags r:id="rId18"/>
            </p:custDataLst>
          </p:nvPr>
        </p:nvPicPr>
        <p:blipFill>
          <a:blip r:embed="rId31">
            <a:extLst>
              <a:ext uri="{96DAC541-7B7A-43D3-8B79-37D633B846F1}">
                <asvg:svgBlip xmlns:asvg="http://schemas.microsoft.com/office/drawing/2016/SVG/main" r:embed="rId32"/>
              </a:ext>
            </a:extLst>
          </a:blip>
          <a:srcRect/>
          <a:stretch>
            <a:fillRect/>
          </a:stretch>
        </p:blipFill>
        <p:spPr>
          <a:xfrm>
            <a:off x="646367" y="3120977"/>
            <a:ext cx="313996" cy="313996"/>
          </a:xfrm>
          <a:prstGeom prst="rect">
            <a:avLst/>
          </a:prstGeom>
        </p:spPr>
      </p:pic>
      <p:pic>
        <p:nvPicPr>
          <p:cNvPr id="137" name="图片 136" descr="/data/temp/b6e0bf4c-a58c-4598-be00-97535eb7efe9/947a1aa8-bbbd-11f0-b0f7-6ace59c4c0dc.svg947a1aa8-bbbd-11f0-b0f7-6ace59c4c0dc"/>
          <p:cNvPicPr>
            <a:picLocks noChangeAspect="1"/>
          </p:cNvPicPr>
          <p:nvPr>
            <p:custDataLst>
              <p:tags r:id="rId19"/>
            </p:custDataLst>
          </p:nvPr>
        </p:nvPicPr>
        <p:blipFill>
          <a:blip r:embed="rId33">
            <a:extLst>
              <a:ext uri="{96DAC541-7B7A-43D3-8B79-37D633B846F1}">
                <asvg:svgBlip xmlns:asvg="http://schemas.microsoft.com/office/drawing/2016/SVG/main" r:embed="rId34"/>
              </a:ext>
            </a:extLst>
          </a:blip>
          <a:srcRect/>
          <a:stretch>
            <a:fillRect/>
          </a:stretch>
        </p:blipFill>
        <p:spPr>
          <a:xfrm>
            <a:off x="646367" y="1525876"/>
            <a:ext cx="313996" cy="313996"/>
          </a:xfrm>
          <a:prstGeom prst="rect">
            <a:avLst/>
          </a:prstGeom>
        </p:spPr>
      </p:pic>
      <p:pic>
        <p:nvPicPr>
          <p:cNvPr id="138" name="图片 137" descr="/data/temp/b6e0bf4c-a58c-4598-be00-97535eb7efe9/947a2554-bbbd-11f0-b0f7-6ace59c4c0dc.svg947a2554-bbbd-11f0-b0f7-6ace59c4c0dc"/>
          <p:cNvPicPr>
            <a:picLocks noChangeAspect="1"/>
          </p:cNvPicPr>
          <p:nvPr>
            <p:custDataLst>
              <p:tags r:id="rId20"/>
            </p:custDataLst>
          </p:nvPr>
        </p:nvPicPr>
        <p:blipFill>
          <a:blip r:embed="rId35">
            <a:extLst>
              <a:ext uri="{96DAC541-7B7A-43D3-8B79-37D633B846F1}">
                <asvg:svgBlip xmlns:asvg="http://schemas.microsoft.com/office/drawing/2016/SVG/main" r:embed="rId36"/>
              </a:ext>
            </a:extLst>
          </a:blip>
          <a:srcRect/>
          <a:stretch>
            <a:fillRect/>
          </a:stretch>
        </p:blipFill>
        <p:spPr>
          <a:xfrm>
            <a:off x="646367" y="4716692"/>
            <a:ext cx="313996" cy="313996"/>
          </a:xfrm>
          <a:prstGeom prst="rect">
            <a:avLst/>
          </a:prstGeom>
        </p:spPr>
      </p:pic>
      <p:sp>
        <p:nvSpPr>
          <p:cNvPr id="2" name="矩形 1">
            <a:extLst>
              <a:ext uri="{FF2B5EF4-FFF2-40B4-BE49-F238E27FC236}">
                <a16:creationId xmlns:a16="http://schemas.microsoft.com/office/drawing/2014/main" id="{43DAECFD-143B-66B3-08E0-40502766FB82}"/>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251C1387-762E-B3FB-6CB2-DECE0AC0CE68}"/>
              </a:ext>
            </a:extLst>
          </p:cNvPr>
          <p:cNvSpPr txBox="1"/>
          <p:nvPr/>
        </p:nvSpPr>
        <p:spPr>
          <a:xfrm>
            <a:off x="393979" y="85665"/>
            <a:ext cx="3057247"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数据集与评估基准</a:t>
            </a:r>
          </a:p>
        </p:txBody>
      </p:sp>
      <p:grpSp>
        <p:nvGrpSpPr>
          <p:cNvPr id="4" name="组合 3">
            <a:extLst>
              <a:ext uri="{FF2B5EF4-FFF2-40B4-BE49-F238E27FC236}">
                <a16:creationId xmlns:a16="http://schemas.microsoft.com/office/drawing/2014/main" id="{21401A27-087A-A2DA-954C-F2FD3069DE33}"/>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5" name="任意多边形: 形状 6">
              <a:extLst>
                <a:ext uri="{FF2B5EF4-FFF2-40B4-BE49-F238E27FC236}">
                  <a16:creationId xmlns:a16="http://schemas.microsoft.com/office/drawing/2014/main" id="{BAA7B631-D06C-9DDC-7957-A14CBEDEFFD6}"/>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6" name="任意多边形: 形状 7">
              <a:extLst>
                <a:ext uri="{FF2B5EF4-FFF2-40B4-BE49-F238E27FC236}">
                  <a16:creationId xmlns:a16="http://schemas.microsoft.com/office/drawing/2014/main" id="{A852A954-09F6-1001-F873-D16805147B06}"/>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7" name="任意多边形: 形状 8">
              <a:extLst>
                <a:ext uri="{FF2B5EF4-FFF2-40B4-BE49-F238E27FC236}">
                  <a16:creationId xmlns:a16="http://schemas.microsoft.com/office/drawing/2014/main" id="{E2A4E8E9-5B1C-ADE6-14A6-F3A10CC2B002}"/>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8" name="任意多边形: 形状 9">
              <a:extLst>
                <a:ext uri="{FF2B5EF4-FFF2-40B4-BE49-F238E27FC236}">
                  <a16:creationId xmlns:a16="http://schemas.microsoft.com/office/drawing/2014/main" id="{11D6D576-4B8D-4A2B-6FFF-8CFA5A144DB5}"/>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9" name="任意多边形: 形状 10">
              <a:extLst>
                <a:ext uri="{FF2B5EF4-FFF2-40B4-BE49-F238E27FC236}">
                  <a16:creationId xmlns:a16="http://schemas.microsoft.com/office/drawing/2014/main" id="{76EA775A-52D0-A1D1-9378-7F0C5203D070}"/>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0" name="任意多边形: 形状 11">
              <a:extLst>
                <a:ext uri="{FF2B5EF4-FFF2-40B4-BE49-F238E27FC236}">
                  <a16:creationId xmlns:a16="http://schemas.microsoft.com/office/drawing/2014/main" id="{04A7A285-9F2E-6B0D-4AB7-AB1D932BEA93}"/>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1" name="任意多边形: 形状 12">
              <a:extLst>
                <a:ext uri="{FF2B5EF4-FFF2-40B4-BE49-F238E27FC236}">
                  <a16:creationId xmlns:a16="http://schemas.microsoft.com/office/drawing/2014/main" id="{90E51A05-5087-D3EB-300D-43543AC984F9}"/>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2" name="任意多边形: 形状 13">
              <a:extLst>
                <a:ext uri="{FF2B5EF4-FFF2-40B4-BE49-F238E27FC236}">
                  <a16:creationId xmlns:a16="http://schemas.microsoft.com/office/drawing/2014/main" id="{E279AEE2-E409-EB12-F962-70B03988E55E}"/>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3" name="任意多边形: 形状 14">
              <a:extLst>
                <a:ext uri="{FF2B5EF4-FFF2-40B4-BE49-F238E27FC236}">
                  <a16:creationId xmlns:a16="http://schemas.microsoft.com/office/drawing/2014/main" id="{8BCE2385-0B98-BA68-F148-555E0C872B39}"/>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4" name="任意多边形: 形状 15">
              <a:extLst>
                <a:ext uri="{FF2B5EF4-FFF2-40B4-BE49-F238E27FC236}">
                  <a16:creationId xmlns:a16="http://schemas.microsoft.com/office/drawing/2014/main" id="{5F436E03-0032-96EB-8D14-B5D029E95ACD}"/>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5" name="任意多边形: 形状 16">
              <a:extLst>
                <a:ext uri="{FF2B5EF4-FFF2-40B4-BE49-F238E27FC236}">
                  <a16:creationId xmlns:a16="http://schemas.microsoft.com/office/drawing/2014/main" id="{3C5BACA2-4578-9B29-2F31-6F1673E3EE95}"/>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16" name="任意多边形: 形状 17">
              <a:extLst>
                <a:ext uri="{FF2B5EF4-FFF2-40B4-BE49-F238E27FC236}">
                  <a16:creationId xmlns:a16="http://schemas.microsoft.com/office/drawing/2014/main" id="{0954CB17-87CD-D46D-684C-7554B4DC8818}"/>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17" name="任意多边形: 形状 18">
              <a:extLst>
                <a:ext uri="{FF2B5EF4-FFF2-40B4-BE49-F238E27FC236}">
                  <a16:creationId xmlns:a16="http://schemas.microsoft.com/office/drawing/2014/main" id="{2C67434C-1C90-49FB-A7CA-8BFA45DCAE13}"/>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18" name="任意多边形: 形状 19">
              <a:extLst>
                <a:ext uri="{FF2B5EF4-FFF2-40B4-BE49-F238E27FC236}">
                  <a16:creationId xmlns:a16="http://schemas.microsoft.com/office/drawing/2014/main" id="{FE158EF1-99C9-1AA8-1B27-3F391B2F1B2B}"/>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19" name="任意多边形: 形状 20">
              <a:extLst>
                <a:ext uri="{FF2B5EF4-FFF2-40B4-BE49-F238E27FC236}">
                  <a16:creationId xmlns:a16="http://schemas.microsoft.com/office/drawing/2014/main" id="{9FF981AD-71F9-2C87-F986-E632933FD18A}"/>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0" name="任意多边形: 形状 21">
              <a:extLst>
                <a:ext uri="{FF2B5EF4-FFF2-40B4-BE49-F238E27FC236}">
                  <a16:creationId xmlns:a16="http://schemas.microsoft.com/office/drawing/2014/main" id="{2EAF905A-4FF2-FAD6-5951-42641A85A228}"/>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1" name="任意多边形: 形状 22">
              <a:extLst>
                <a:ext uri="{FF2B5EF4-FFF2-40B4-BE49-F238E27FC236}">
                  <a16:creationId xmlns:a16="http://schemas.microsoft.com/office/drawing/2014/main" id="{CCF7E690-EA6C-F253-438A-1D400797CE30}"/>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2" name="任意多边形: 形状 23">
              <a:extLst>
                <a:ext uri="{FF2B5EF4-FFF2-40B4-BE49-F238E27FC236}">
                  <a16:creationId xmlns:a16="http://schemas.microsoft.com/office/drawing/2014/main" id="{04C34D29-ECB1-646A-651A-5292F1EEF956}"/>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23" name="任意多边形: 形状 24">
              <a:extLst>
                <a:ext uri="{FF2B5EF4-FFF2-40B4-BE49-F238E27FC236}">
                  <a16:creationId xmlns:a16="http://schemas.microsoft.com/office/drawing/2014/main" id="{8BCB28EC-A09F-CE38-BEF2-34DCA74E3520}"/>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24" name="任意多边形: 形状 25">
              <a:extLst>
                <a:ext uri="{FF2B5EF4-FFF2-40B4-BE49-F238E27FC236}">
                  <a16:creationId xmlns:a16="http://schemas.microsoft.com/office/drawing/2014/main" id="{40C0EE7D-6D45-630D-09E5-7801629A3AD8}"/>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25" name="任意多边形: 形状 26">
              <a:extLst>
                <a:ext uri="{FF2B5EF4-FFF2-40B4-BE49-F238E27FC236}">
                  <a16:creationId xmlns:a16="http://schemas.microsoft.com/office/drawing/2014/main" id="{5A0105AA-EA4F-41C3-935F-0B9FCE033256}"/>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26" name="任意多边形: 形状 27">
              <a:extLst>
                <a:ext uri="{FF2B5EF4-FFF2-40B4-BE49-F238E27FC236}">
                  <a16:creationId xmlns:a16="http://schemas.microsoft.com/office/drawing/2014/main" id="{8F9D9A8D-AE52-6C61-2FE2-C57E98DF4DDF}"/>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27" name="任意多边形: 形状 28">
              <a:extLst>
                <a:ext uri="{FF2B5EF4-FFF2-40B4-BE49-F238E27FC236}">
                  <a16:creationId xmlns:a16="http://schemas.microsoft.com/office/drawing/2014/main" id="{6679102E-BDAF-54F7-3B4C-FA93E881D323}"/>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28" name="任意多边形: 形状 29">
              <a:extLst>
                <a:ext uri="{FF2B5EF4-FFF2-40B4-BE49-F238E27FC236}">
                  <a16:creationId xmlns:a16="http://schemas.microsoft.com/office/drawing/2014/main" id="{09A49423-F32B-2357-17CB-697EFE329016}"/>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29" name="任意多边形: 形状 30">
              <a:extLst>
                <a:ext uri="{FF2B5EF4-FFF2-40B4-BE49-F238E27FC236}">
                  <a16:creationId xmlns:a16="http://schemas.microsoft.com/office/drawing/2014/main" id="{F8080B95-F18A-FCDE-F845-83C7235A8B42}"/>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30" name="任意多边形: 形状 31">
              <a:extLst>
                <a:ext uri="{FF2B5EF4-FFF2-40B4-BE49-F238E27FC236}">
                  <a16:creationId xmlns:a16="http://schemas.microsoft.com/office/drawing/2014/main" id="{92569776-98B1-2361-1E67-9EF676F2AD35}"/>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31" name="任意多边形: 形状 32">
              <a:extLst>
                <a:ext uri="{FF2B5EF4-FFF2-40B4-BE49-F238E27FC236}">
                  <a16:creationId xmlns:a16="http://schemas.microsoft.com/office/drawing/2014/main" id="{0F51BBE6-642D-791E-74C8-4FB1B0E2F32C}"/>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32" name="任意多边形: 形状 33">
              <a:extLst>
                <a:ext uri="{FF2B5EF4-FFF2-40B4-BE49-F238E27FC236}">
                  <a16:creationId xmlns:a16="http://schemas.microsoft.com/office/drawing/2014/main" id="{BCE1619B-5666-A3AE-2E48-0E199925B4B9}"/>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33" name="任意多边形: 形状 34">
              <a:extLst>
                <a:ext uri="{FF2B5EF4-FFF2-40B4-BE49-F238E27FC236}">
                  <a16:creationId xmlns:a16="http://schemas.microsoft.com/office/drawing/2014/main" id="{52BC88BB-58EC-184D-4EE9-71044C1294D9}"/>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34" name="任意多边形: 形状 35">
              <a:extLst>
                <a:ext uri="{FF2B5EF4-FFF2-40B4-BE49-F238E27FC236}">
                  <a16:creationId xmlns:a16="http://schemas.microsoft.com/office/drawing/2014/main" id="{578499D4-E1DF-6F54-5EF4-3331E7EAE6B4}"/>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35" name="组合 34">
            <a:extLst>
              <a:ext uri="{FF2B5EF4-FFF2-40B4-BE49-F238E27FC236}">
                <a16:creationId xmlns:a16="http://schemas.microsoft.com/office/drawing/2014/main" id="{70936A4E-52D8-3B4C-7D08-3862B82E41ED}"/>
              </a:ext>
            </a:extLst>
          </p:cNvPr>
          <p:cNvGrpSpPr/>
          <p:nvPr/>
        </p:nvGrpSpPr>
        <p:grpSpPr>
          <a:xfrm>
            <a:off x="3797336" y="45502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36" name="平行四边形 35">
              <a:extLst>
                <a:ext uri="{FF2B5EF4-FFF2-40B4-BE49-F238E27FC236}">
                  <a16:creationId xmlns:a16="http://schemas.microsoft.com/office/drawing/2014/main" id="{7FD08A24-7BE2-D453-1013-45FFD09A170F}"/>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平行四边形 36">
              <a:extLst>
                <a:ext uri="{FF2B5EF4-FFF2-40B4-BE49-F238E27FC236}">
                  <a16:creationId xmlns:a16="http://schemas.microsoft.com/office/drawing/2014/main" id="{8B2B337B-797E-35CD-BDF4-2E06F81CC341}"/>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a:extLst>
                <a:ext uri="{FF2B5EF4-FFF2-40B4-BE49-F238E27FC236}">
                  <a16:creationId xmlns:a16="http://schemas.microsoft.com/office/drawing/2014/main" id="{1F4188E9-E026-965C-9E7B-82D2DDAFF73C}"/>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DB07CBA9-E308-5201-C08C-EA4C6BFE9FA8}"/>
              </a:ext>
            </a:extLst>
          </p:cNvPr>
          <p:cNvGrpSpPr/>
          <p:nvPr/>
        </p:nvGrpSpPr>
        <p:grpSpPr>
          <a:xfrm>
            <a:off x="3026603" y="463324"/>
            <a:ext cx="770733" cy="79448"/>
            <a:chOff x="3986211" y="341636"/>
            <a:chExt cx="770733" cy="79448"/>
          </a:xfrm>
        </p:grpSpPr>
        <p:cxnSp>
          <p:nvCxnSpPr>
            <p:cNvPr id="40" name="直接连接符 41">
              <a:extLst>
                <a:ext uri="{FF2B5EF4-FFF2-40B4-BE49-F238E27FC236}">
                  <a16:creationId xmlns:a16="http://schemas.microsoft.com/office/drawing/2014/main" id="{948F63CB-5D6A-3859-6237-B2D9B791D1DB}"/>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2">
              <a:extLst>
                <a:ext uri="{FF2B5EF4-FFF2-40B4-BE49-F238E27FC236}">
                  <a16:creationId xmlns:a16="http://schemas.microsoft.com/office/drawing/2014/main" id="{420C50CF-6DE7-28B0-2BD7-86A0396C716C}"/>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0" name="直接连接符 43">
              <a:extLst>
                <a:ext uri="{FF2B5EF4-FFF2-40B4-BE49-F238E27FC236}">
                  <a16:creationId xmlns:a16="http://schemas.microsoft.com/office/drawing/2014/main" id="{1BA41541-8E9F-D33F-41F9-39F7D7BFD634}"/>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44">
              <a:extLst>
                <a:ext uri="{FF2B5EF4-FFF2-40B4-BE49-F238E27FC236}">
                  <a16:creationId xmlns:a16="http://schemas.microsoft.com/office/drawing/2014/main" id="{49729D35-D460-4CAD-5CE1-6087FCCA61AD}"/>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52" name="直接连接符 45">
            <a:extLst>
              <a:ext uri="{FF2B5EF4-FFF2-40B4-BE49-F238E27FC236}">
                <a16:creationId xmlns:a16="http://schemas.microsoft.com/office/drawing/2014/main" id="{E0CEA554-34D6-F971-FFA3-1BFD658E88EF}"/>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53" name="图片 52">
            <a:extLst>
              <a:ext uri="{FF2B5EF4-FFF2-40B4-BE49-F238E27FC236}">
                <a16:creationId xmlns:a16="http://schemas.microsoft.com/office/drawing/2014/main" id="{23B1F1BE-5B72-E103-F75A-54C443B305D2}"/>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54" name="图片 53">
            <a:extLst>
              <a:ext uri="{FF2B5EF4-FFF2-40B4-BE49-F238E27FC236}">
                <a16:creationId xmlns:a16="http://schemas.microsoft.com/office/drawing/2014/main" id="{FD983F88-D98B-A52F-4A17-E7DE5957EC4B}"/>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grpSp>
        <p:nvGrpSpPr>
          <p:cNvPr id="55" name="组合 54">
            <a:extLst>
              <a:ext uri="{FF2B5EF4-FFF2-40B4-BE49-F238E27FC236}">
                <a16:creationId xmlns:a16="http://schemas.microsoft.com/office/drawing/2014/main" id="{E6B1515C-6C09-28DC-EF93-72A2AE64F624}"/>
              </a:ext>
            </a:extLst>
          </p:cNvPr>
          <p:cNvGrpSpPr/>
          <p:nvPr/>
        </p:nvGrpSpPr>
        <p:grpSpPr>
          <a:xfrm>
            <a:off x="6874537" y="1002696"/>
            <a:ext cx="4839277" cy="4767118"/>
            <a:chOff x="6327775" y="844550"/>
            <a:chExt cx="5323205" cy="5243830"/>
          </a:xfrm>
        </p:grpSpPr>
        <p:sp>
          <p:nvSpPr>
            <p:cNvPr id="42" name="矩形: 对角圆角 6"/>
            <p:cNvSpPr/>
            <p:nvPr>
              <p:custDataLst>
                <p:tags r:id="rId21"/>
              </p:custDataLst>
            </p:nvPr>
          </p:nvSpPr>
          <p:spPr>
            <a:xfrm flipV="1">
              <a:off x="8067040" y="844550"/>
              <a:ext cx="2692400" cy="2683510"/>
            </a:xfrm>
            <a:prstGeom prst="round2DiagRect">
              <a:avLst>
                <a:gd name="adj1" fmla="val 33070"/>
                <a:gd name="adj2" fmla="val 0"/>
              </a:avLst>
            </a:prstGeom>
            <a:solidFill>
              <a:srgbClr val="E1EEF7"/>
            </a:solidFill>
            <a:ln>
              <a:noFill/>
            </a:ln>
          </p:spPr>
          <p:style>
            <a:lnRef idx="2">
              <a:srgbClr val="3954FB">
                <a:shade val="15000"/>
              </a:srgbClr>
            </a:lnRef>
            <a:fillRef idx="1">
              <a:srgbClr val="3954FB"/>
            </a:fillRef>
            <a:effectRef idx="0">
              <a:srgbClr val="3954FB"/>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pic>
          <p:nvPicPr>
            <p:cNvPr id="43" name="图片 42" descr="商业和金融数据分析概念。数字商业战略的信息报告。商业、技术、互联网和网络概念"/>
            <p:cNvPicPr>
              <a:picLocks noChangeAspect="1"/>
            </p:cNvPicPr>
            <p:nvPr>
              <p:custDataLst>
                <p:tags r:id="rId22"/>
              </p:custDataLst>
            </p:nvPr>
          </p:nvPicPr>
          <p:blipFill>
            <a:blip r:embed="rId39"/>
            <a:srcRect l="26544" r="26544"/>
            <a:stretch>
              <a:fillRect/>
            </a:stretch>
          </p:blipFill>
          <p:spPr>
            <a:xfrm>
              <a:off x="8129270" y="968375"/>
              <a:ext cx="2567940" cy="2559685"/>
            </a:xfrm>
            <a:custGeom>
              <a:avLst/>
              <a:gdLst>
                <a:gd name="connsiteX0" fmla="*/ 0 w 2613496"/>
                <a:gd name="connsiteY0" fmla="*/ 0 h 2604421"/>
                <a:gd name="connsiteX1" fmla="*/ 1752214 w 2613496"/>
                <a:gd name="connsiteY1" fmla="*/ 0 h 2604421"/>
                <a:gd name="connsiteX2" fmla="*/ 2613496 w 2613496"/>
                <a:gd name="connsiteY2" fmla="*/ 861282 h 2604421"/>
                <a:gd name="connsiteX3" fmla="*/ 2613496 w 2613496"/>
                <a:gd name="connsiteY3" fmla="*/ 2604421 h 2604421"/>
                <a:gd name="connsiteX4" fmla="*/ 861282 w 2613496"/>
                <a:gd name="connsiteY4" fmla="*/ 2604421 h 2604421"/>
                <a:gd name="connsiteX5" fmla="*/ 0 w 2613496"/>
                <a:gd name="connsiteY5" fmla="*/ 1743139 h 2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496" h="2604421">
                  <a:moveTo>
                    <a:pt x="0" y="0"/>
                  </a:moveTo>
                  <a:lnTo>
                    <a:pt x="1752214" y="0"/>
                  </a:lnTo>
                  <a:cubicBezTo>
                    <a:pt x="2227887" y="0"/>
                    <a:pt x="2613496" y="385609"/>
                    <a:pt x="2613496" y="861282"/>
                  </a:cubicBezTo>
                  <a:lnTo>
                    <a:pt x="2613496" y="2604421"/>
                  </a:lnTo>
                  <a:lnTo>
                    <a:pt x="861282" y="2604421"/>
                  </a:lnTo>
                  <a:cubicBezTo>
                    <a:pt x="385609" y="2604421"/>
                    <a:pt x="0" y="2218812"/>
                    <a:pt x="0" y="1743139"/>
                  </a:cubicBezTo>
                  <a:close/>
                </a:path>
              </a:pathLst>
            </a:custGeom>
            <a:solidFill>
              <a:srgbClr val="3954FB">
                <a:lumMod val="60000"/>
                <a:lumOff val="40000"/>
              </a:srgbClr>
            </a:solidFill>
            <a:ln w="6350">
              <a:solidFill>
                <a:srgbClr val="000000">
                  <a:lumMod val="40000"/>
                  <a:lumOff val="60000"/>
                  <a:alpha val="20000"/>
                </a:srgbClr>
              </a:solidFill>
            </a:ln>
          </p:spPr>
        </p:pic>
        <p:sp>
          <p:nvSpPr>
            <p:cNvPr id="44" name="矩形: 对角圆角 28"/>
            <p:cNvSpPr/>
            <p:nvPr>
              <p:custDataLst>
                <p:tags r:id="rId23"/>
              </p:custDataLst>
            </p:nvPr>
          </p:nvSpPr>
          <p:spPr>
            <a:xfrm rot="16200000" flipV="1">
              <a:off x="10328910" y="2288540"/>
              <a:ext cx="1551940" cy="680085"/>
            </a:xfrm>
            <a:prstGeom prst="round2DiagRect">
              <a:avLst>
                <a:gd name="adj1" fmla="val 50000"/>
                <a:gd name="adj2" fmla="val 0"/>
              </a:avLst>
            </a:prstGeom>
            <a:gradFill flip="none" rotWithShape="1">
              <a:gsLst>
                <a:gs pos="4587">
                  <a:srgbClr val="3954FB">
                    <a:lumMod val="60000"/>
                    <a:lumOff val="40000"/>
                    <a:alpha val="40000"/>
                  </a:srgbClr>
                </a:gs>
                <a:gs pos="100000">
                  <a:srgbClr val="3954FB">
                    <a:lumMod val="60000"/>
                    <a:lumOff val="40000"/>
                  </a:srgbClr>
                </a:gs>
              </a:gsLst>
              <a:path path="circle">
                <a:fillToRect l="100000" t="100000"/>
              </a:path>
              <a:tileRect r="-100000" b="-100000"/>
            </a:gradFill>
            <a:ln w="76200">
              <a:noFill/>
            </a:ln>
          </p:spPr>
          <p:style>
            <a:lnRef idx="2">
              <a:srgbClr val="3954FB">
                <a:shade val="15000"/>
              </a:srgbClr>
            </a:lnRef>
            <a:fillRef idx="1">
              <a:srgbClr val="3954FB"/>
            </a:fillRef>
            <a:effectRef idx="0">
              <a:srgbClr val="3954FB"/>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45" name="矩形: 对角圆角 8"/>
            <p:cNvSpPr/>
            <p:nvPr>
              <p:custDataLst>
                <p:tags r:id="rId24"/>
              </p:custDataLst>
            </p:nvPr>
          </p:nvSpPr>
          <p:spPr>
            <a:xfrm flipV="1">
              <a:off x="8958580" y="3404870"/>
              <a:ext cx="2692400" cy="2683510"/>
            </a:xfrm>
            <a:prstGeom prst="round2DiagRect">
              <a:avLst>
                <a:gd name="adj1" fmla="val 33070"/>
                <a:gd name="adj2" fmla="val 0"/>
              </a:avLst>
            </a:prstGeom>
            <a:solidFill>
              <a:srgbClr val="E1EEF7"/>
            </a:solidFill>
            <a:ln>
              <a:noFill/>
            </a:ln>
          </p:spPr>
          <p:style>
            <a:lnRef idx="2">
              <a:srgbClr val="3954FB">
                <a:shade val="15000"/>
              </a:srgbClr>
            </a:lnRef>
            <a:fillRef idx="1">
              <a:srgbClr val="3954FB"/>
            </a:fillRef>
            <a:effectRef idx="0">
              <a:srgbClr val="3954FB"/>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pic>
          <p:nvPicPr>
            <p:cNvPr id="46" name="图片 45"/>
            <p:cNvPicPr>
              <a:picLocks noChangeAspect="1"/>
            </p:cNvPicPr>
            <p:nvPr>
              <p:custDataLst>
                <p:tags r:id="rId25"/>
              </p:custDataLst>
            </p:nvPr>
          </p:nvPicPr>
          <p:blipFill rotWithShape="1">
            <a:blip r:embed="rId40"/>
            <a:srcRect l="16559" r="16559"/>
            <a:stretch>
              <a:fillRect/>
            </a:stretch>
          </p:blipFill>
          <p:spPr>
            <a:xfrm>
              <a:off x="9020810" y="3466465"/>
              <a:ext cx="2567940" cy="2559685"/>
            </a:xfrm>
            <a:custGeom>
              <a:avLst/>
              <a:gdLst>
                <a:gd name="connsiteX0" fmla="*/ 0 w 2613496"/>
                <a:gd name="connsiteY0" fmla="*/ 0 h 2604421"/>
                <a:gd name="connsiteX1" fmla="*/ 1752214 w 2613496"/>
                <a:gd name="connsiteY1" fmla="*/ 0 h 2604421"/>
                <a:gd name="connsiteX2" fmla="*/ 2613496 w 2613496"/>
                <a:gd name="connsiteY2" fmla="*/ 861282 h 2604421"/>
                <a:gd name="connsiteX3" fmla="*/ 2613496 w 2613496"/>
                <a:gd name="connsiteY3" fmla="*/ 2604421 h 2604421"/>
                <a:gd name="connsiteX4" fmla="*/ 861282 w 2613496"/>
                <a:gd name="connsiteY4" fmla="*/ 2604421 h 2604421"/>
                <a:gd name="connsiteX5" fmla="*/ 0 w 2613496"/>
                <a:gd name="connsiteY5" fmla="*/ 1743139 h 2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496" h="2604421">
                  <a:moveTo>
                    <a:pt x="0" y="0"/>
                  </a:moveTo>
                  <a:lnTo>
                    <a:pt x="1752214" y="0"/>
                  </a:lnTo>
                  <a:cubicBezTo>
                    <a:pt x="2227887" y="0"/>
                    <a:pt x="2613496" y="385609"/>
                    <a:pt x="2613496" y="861282"/>
                  </a:cubicBezTo>
                  <a:lnTo>
                    <a:pt x="2613496" y="2604421"/>
                  </a:lnTo>
                  <a:lnTo>
                    <a:pt x="861282" y="2604421"/>
                  </a:lnTo>
                  <a:cubicBezTo>
                    <a:pt x="385609" y="2604421"/>
                    <a:pt x="0" y="2218812"/>
                    <a:pt x="0" y="1743139"/>
                  </a:cubicBezTo>
                  <a:close/>
                </a:path>
              </a:pathLst>
            </a:custGeom>
            <a:solidFill>
              <a:srgbClr val="3954FB">
                <a:lumMod val="60000"/>
                <a:lumOff val="40000"/>
              </a:srgbClr>
            </a:solidFill>
            <a:ln w="6350">
              <a:solidFill>
                <a:srgbClr val="000000">
                  <a:lumMod val="40000"/>
                  <a:lumOff val="60000"/>
                  <a:alpha val="20000"/>
                </a:srgbClr>
              </a:solidFill>
            </a:ln>
          </p:spPr>
        </p:pic>
        <p:sp>
          <p:nvSpPr>
            <p:cNvPr id="47" name="矩形: 对角圆角 27"/>
            <p:cNvSpPr/>
            <p:nvPr>
              <p:custDataLst>
                <p:tags r:id="rId26"/>
              </p:custDataLst>
            </p:nvPr>
          </p:nvSpPr>
          <p:spPr>
            <a:xfrm flipH="1" flipV="1">
              <a:off x="7406640" y="5259070"/>
              <a:ext cx="1551940" cy="680085"/>
            </a:xfrm>
            <a:prstGeom prst="round2DiagRect">
              <a:avLst>
                <a:gd name="adj1" fmla="val 50000"/>
                <a:gd name="adj2" fmla="val 0"/>
              </a:avLst>
            </a:prstGeom>
            <a:gradFill flip="none" rotWithShape="1">
              <a:gsLst>
                <a:gs pos="0">
                  <a:srgbClr val="3954FB">
                    <a:alpha val="40000"/>
                  </a:srgbClr>
                </a:gs>
                <a:gs pos="88000">
                  <a:srgbClr val="3954FB">
                    <a:lumMod val="100000"/>
                  </a:srgbClr>
                </a:gs>
              </a:gsLst>
              <a:path path="circle">
                <a:fillToRect l="100000" t="100000"/>
              </a:path>
              <a:tileRect r="-100000" b="-100000"/>
            </a:gradFill>
            <a:ln w="76200">
              <a:noFill/>
            </a:ln>
          </p:spPr>
          <p:style>
            <a:lnRef idx="2">
              <a:srgbClr val="3954FB">
                <a:shade val="15000"/>
              </a:srgbClr>
            </a:lnRef>
            <a:fillRef idx="1">
              <a:srgbClr val="3954FB"/>
            </a:fillRef>
            <a:effectRef idx="0">
              <a:srgbClr val="3954FB"/>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48" name="矩形: 对角圆角 3"/>
            <p:cNvSpPr/>
            <p:nvPr>
              <p:custDataLst>
                <p:tags r:id="rId27"/>
              </p:custDataLst>
            </p:nvPr>
          </p:nvSpPr>
          <p:spPr>
            <a:xfrm flipV="1">
              <a:off x="6327775" y="2619375"/>
              <a:ext cx="2692400" cy="2683510"/>
            </a:xfrm>
            <a:prstGeom prst="round2DiagRect">
              <a:avLst>
                <a:gd name="adj1" fmla="val 33070"/>
                <a:gd name="adj2" fmla="val 0"/>
              </a:avLst>
            </a:prstGeom>
            <a:solidFill>
              <a:srgbClr val="E1EEF7"/>
            </a:solidFill>
            <a:ln>
              <a:noFill/>
            </a:ln>
          </p:spPr>
          <p:style>
            <a:lnRef idx="2">
              <a:srgbClr val="3954FB">
                <a:shade val="15000"/>
              </a:srgbClr>
            </a:lnRef>
            <a:fillRef idx="1">
              <a:srgbClr val="3954FB"/>
            </a:fillRef>
            <a:effectRef idx="0">
              <a:srgbClr val="3954FB"/>
            </a:effectRef>
            <a:fontRef idx="minor">
              <a:srgbClr val="FFFFFF"/>
            </a:fontRef>
          </p:style>
          <p:txBody>
            <a:bodyPr rtlCol="0" anchor="ctr"/>
            <a:lstStyle>
              <a:defPPr>
                <a:defRPr lang="zh-CN"/>
              </a:defPPr>
              <a:lvl1pPr marL="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rgbClr val="FFFFFF"/>
                  </a:solidFill>
                  <a:latin typeface="Arial" panose="020B0604020202020204" pitchFamily="34" charset="0"/>
                  <a:ea typeface="微软雅黑" panose="020B050302020402020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pic>
          <p:nvPicPr>
            <p:cNvPr id="49" name="图片 48" descr="Computing algorithm artificial cryptography infographic. Big data grid visualization."/>
            <p:cNvPicPr>
              <a:picLocks noChangeAspect="1"/>
            </p:cNvPicPr>
            <p:nvPr>
              <p:custDataLst>
                <p:tags r:id="rId28"/>
              </p:custDataLst>
            </p:nvPr>
          </p:nvPicPr>
          <p:blipFill>
            <a:blip r:embed="rId41"/>
            <a:srcRect l="12391" r="12391"/>
            <a:stretch>
              <a:fillRect/>
            </a:stretch>
          </p:blipFill>
          <p:spPr>
            <a:xfrm>
              <a:off x="6389370" y="2680970"/>
              <a:ext cx="2567940" cy="2559685"/>
            </a:xfrm>
            <a:custGeom>
              <a:avLst/>
              <a:gdLst>
                <a:gd name="connsiteX0" fmla="*/ 0 w 2613496"/>
                <a:gd name="connsiteY0" fmla="*/ 0 h 2604421"/>
                <a:gd name="connsiteX1" fmla="*/ 1752214 w 2613496"/>
                <a:gd name="connsiteY1" fmla="*/ 0 h 2604421"/>
                <a:gd name="connsiteX2" fmla="*/ 2613496 w 2613496"/>
                <a:gd name="connsiteY2" fmla="*/ 861282 h 2604421"/>
                <a:gd name="connsiteX3" fmla="*/ 2613496 w 2613496"/>
                <a:gd name="connsiteY3" fmla="*/ 2604421 h 2604421"/>
                <a:gd name="connsiteX4" fmla="*/ 861282 w 2613496"/>
                <a:gd name="connsiteY4" fmla="*/ 2604421 h 2604421"/>
                <a:gd name="connsiteX5" fmla="*/ 0 w 2613496"/>
                <a:gd name="connsiteY5" fmla="*/ 1743139 h 260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3496" h="2604421">
                  <a:moveTo>
                    <a:pt x="0" y="0"/>
                  </a:moveTo>
                  <a:lnTo>
                    <a:pt x="1752214" y="0"/>
                  </a:lnTo>
                  <a:cubicBezTo>
                    <a:pt x="2227887" y="0"/>
                    <a:pt x="2613496" y="385609"/>
                    <a:pt x="2613496" y="861282"/>
                  </a:cubicBezTo>
                  <a:lnTo>
                    <a:pt x="2613496" y="2604421"/>
                  </a:lnTo>
                  <a:lnTo>
                    <a:pt x="861282" y="2604421"/>
                  </a:lnTo>
                  <a:cubicBezTo>
                    <a:pt x="385609" y="2604421"/>
                    <a:pt x="0" y="2218812"/>
                    <a:pt x="0" y="1743139"/>
                  </a:cubicBezTo>
                  <a:close/>
                </a:path>
              </a:pathLst>
            </a:custGeom>
            <a:solidFill>
              <a:srgbClr val="3954FB">
                <a:lumMod val="60000"/>
                <a:lumOff val="40000"/>
              </a:srgbClr>
            </a:solidFill>
            <a:ln w="6350">
              <a:solidFill>
                <a:srgbClr val="000000">
                  <a:lumMod val="40000"/>
                  <a:lumOff val="60000"/>
                  <a:alpha val="20000"/>
                </a:srgbClr>
              </a:solidFill>
            </a:ln>
          </p:spPr>
        </p:pic>
      </p:gr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标题 6"/>
          <p:cNvSpPr>
            <a:spLocks noGrp="1"/>
          </p:cNvSpPr>
          <p:nvPr>
            <p:custDataLst>
              <p:tags r:id="rId2"/>
            </p:custDataLst>
          </p:nvPr>
        </p:nvSpPr>
        <p:spPr>
          <a:xfrm>
            <a:off x="1179476" y="-959818"/>
            <a:ext cx="5885180" cy="49911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marL="0" marR="0" lvl="0" indent="0" algn="l" defTabSz="914400" rtl="0" eaLnBrk="1" fontAlgn="auto" latinLnBrk="0" hangingPunct="1">
              <a:lnSpc>
                <a:spcPct val="111000"/>
              </a:lnSpc>
              <a:spcBef>
                <a:spcPct val="0"/>
              </a:spcBef>
              <a:spcAft>
                <a:spcPct val="0"/>
              </a:spcAft>
              <a:buClrTx/>
              <a:buSzTx/>
              <a:buFontTx/>
              <a:buNone/>
              <a:defRPr/>
            </a:pPr>
            <a:endParaRPr kumimoji="0" lang="zh-CN" altLang="en-US" sz="2400" b="1" u="none" strike="noStrike" kern="1200" cap="none" spc="0" normalizeH="0" baseline="0" noProof="0" dirty="0">
              <a:ln w="10160">
                <a:noFill/>
                <a:prstDash val="solid"/>
              </a:ln>
              <a:solidFill>
                <a:srgbClr val="FFFFFF"/>
              </a:solidFill>
              <a:effectLst>
                <a:outerShdw blurRad="38100" dist="22860" dir="5400000" algn="tl" rotWithShape="0">
                  <a:srgbClr val="000000">
                    <a:alpha val="30000"/>
                  </a:srgbClr>
                </a:outerShdw>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p:txBody>
      </p:sp>
      <p:sp>
        <p:nvSpPr>
          <p:cNvPr id="18" name="椭圆 2"/>
          <p:cNvSpPr/>
          <p:nvPr>
            <p:custDataLst>
              <p:tags r:id="rId3"/>
            </p:custDataLst>
          </p:nvPr>
        </p:nvSpPr>
        <p:spPr>
          <a:xfrm>
            <a:off x="1354765" y="4132268"/>
            <a:ext cx="9376438" cy="1989697"/>
          </a:xfrm>
          <a:prstGeom prst="ellipse">
            <a:avLst/>
          </a:prstGeom>
          <a:noFill/>
          <a:ln w="19050">
            <a:gradFill>
              <a:gsLst>
                <a:gs pos="31000">
                  <a:srgbClr val="AFC6FF">
                    <a:alpha val="0"/>
                  </a:srgbClr>
                </a:gs>
                <a:gs pos="76000">
                  <a:srgbClr val="1F54A0">
                    <a:alpha val="46150"/>
                  </a:srgbClr>
                </a:gs>
              </a:gsLst>
              <a:lin ang="5400000" scaled="0"/>
            </a:gradFill>
          </a:ln>
        </p:spPr>
        <p:style>
          <a:lnRef idx="2">
            <a:srgbClr val="3954FB">
              <a:shade val="50000"/>
            </a:srgbClr>
          </a:lnRef>
          <a:fillRef idx="1">
            <a:srgbClr val="3954FB"/>
          </a:fillRef>
          <a:effectRef idx="0">
            <a:srgbClr val="3954FB"/>
          </a:effectRef>
          <a:fontRef idx="minor">
            <a:srgbClr val="FFFFFF"/>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19" name="椭圆 5"/>
          <p:cNvSpPr/>
          <p:nvPr>
            <p:custDataLst>
              <p:tags r:id="rId4"/>
            </p:custDataLst>
          </p:nvPr>
        </p:nvSpPr>
        <p:spPr>
          <a:xfrm>
            <a:off x="2400153" y="4132268"/>
            <a:ext cx="7285235" cy="1453778"/>
          </a:xfrm>
          <a:prstGeom prst="ellipse">
            <a:avLst/>
          </a:prstGeom>
          <a:noFill/>
          <a:ln w="53975">
            <a:gradFill>
              <a:gsLst>
                <a:gs pos="38000">
                  <a:srgbClr val="AFC6FF">
                    <a:alpha val="0"/>
                  </a:srgbClr>
                </a:gs>
                <a:gs pos="84000">
                  <a:srgbClr val="1F54A0"/>
                </a:gs>
              </a:gsLst>
              <a:lin ang="5460000" scaled="0"/>
            </a:gradFill>
          </a:ln>
        </p:spPr>
        <p:style>
          <a:lnRef idx="2">
            <a:srgbClr val="3954FB">
              <a:shade val="50000"/>
            </a:srgbClr>
          </a:lnRef>
          <a:fillRef idx="1">
            <a:srgbClr val="3954FB"/>
          </a:fillRef>
          <a:effectRef idx="0">
            <a:srgbClr val="3954FB"/>
          </a:effectRef>
          <a:fontRef idx="minor">
            <a:srgbClr val="FFFFFF"/>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23" name="任意多边形 29"/>
          <p:cNvSpPr/>
          <p:nvPr>
            <p:custDataLst>
              <p:tags r:id="rId5"/>
            </p:custDataLst>
          </p:nvPr>
        </p:nvSpPr>
        <p:spPr>
          <a:xfrm>
            <a:off x="5082791" y="2112221"/>
            <a:ext cx="695061" cy="2461100"/>
          </a:xfrm>
          <a:custGeom>
            <a:avLst/>
            <a:gdLst>
              <a:gd name="connsiteX0" fmla="*/ 0 w 808"/>
              <a:gd name="connsiteY0" fmla="*/ 0 h 2861"/>
              <a:gd name="connsiteX1" fmla="*/ 808 w 808"/>
              <a:gd name="connsiteY1" fmla="*/ 159 h 2861"/>
              <a:gd name="connsiteX2" fmla="*/ 803 w 808"/>
              <a:gd name="connsiteY2" fmla="*/ 2623 h 2861"/>
              <a:gd name="connsiteX3" fmla="*/ 14 w 808"/>
              <a:gd name="connsiteY3" fmla="*/ 2861 h 2861"/>
              <a:gd name="connsiteX4" fmla="*/ 0 w 808"/>
              <a:gd name="connsiteY4" fmla="*/ 0 h 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 h="2861">
                <a:moveTo>
                  <a:pt x="0" y="0"/>
                </a:moveTo>
                <a:lnTo>
                  <a:pt x="808" y="159"/>
                </a:lnTo>
                <a:lnTo>
                  <a:pt x="803" y="2623"/>
                </a:lnTo>
                <a:lnTo>
                  <a:pt x="14" y="2861"/>
                </a:lnTo>
                <a:lnTo>
                  <a:pt x="0" y="0"/>
                </a:ln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gradFill>
              <a:gsLst>
                <a:gs pos="32000">
                  <a:srgbClr val="F5F8FF"/>
                </a:gs>
                <a:gs pos="0">
                  <a:srgbClr val="A5BEFF"/>
                </a:gs>
                <a:gs pos="100000">
                  <a:srgbClr val="F5F8FF"/>
                </a:gs>
                <a:gs pos="71000">
                  <a:srgbClr val="C3D4FF"/>
                </a:gs>
              </a:gsLst>
              <a:lin ang="16200000" scaled="0"/>
            </a:gradFill>
          </a:ln>
          <a:effectLst>
            <a:outerShdw blurRad="254000" dist="152400" dir="5400000" algn="t" rotWithShape="0">
              <a:srgbClr val="3954FB">
                <a:alpha val="40000"/>
              </a:srgbClr>
            </a:outerShdw>
          </a:effectLst>
        </p:spPr>
        <p:style>
          <a:lnRef idx="2">
            <a:srgbClr val="3954FB">
              <a:shade val="50000"/>
            </a:srgbClr>
          </a:lnRef>
          <a:fillRef idx="1">
            <a:srgbClr val="3954FB"/>
          </a:fillRef>
          <a:effectRef idx="0">
            <a:srgbClr val="3954FB"/>
          </a:effectRef>
          <a:fontRef idx="minor">
            <a:srgbClr val="FFFFFF"/>
          </a:fontRef>
        </p:style>
        <p:txBody>
          <a:bodyPr vertOverflow="overflow" horzOverflow="overflow" vert="horz" wrap="none" numCol="1" spcCol="0" rtlCol="0" fromWordArt="0" anchor="ctr" anchorCtr="0" forceAA="0" compatLnSpc="1">
            <a:no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01</a:t>
            </a:r>
          </a:p>
        </p:txBody>
      </p:sp>
      <p:sp>
        <p:nvSpPr>
          <p:cNvPr id="24" name="任意多边形 30"/>
          <p:cNvSpPr/>
          <p:nvPr>
            <p:custDataLst>
              <p:tags r:id="rId6"/>
            </p:custDataLst>
          </p:nvPr>
        </p:nvSpPr>
        <p:spPr>
          <a:xfrm>
            <a:off x="6023786" y="1479126"/>
            <a:ext cx="1040870" cy="3723048"/>
          </a:xfrm>
          <a:custGeom>
            <a:avLst/>
            <a:gdLst>
              <a:gd name="connsiteX0" fmla="*/ 0 w 1283"/>
              <a:gd name="connsiteY0" fmla="*/ 0 h 4589"/>
              <a:gd name="connsiteX1" fmla="*/ 1243 w 1283"/>
              <a:gd name="connsiteY1" fmla="*/ 473 h 4589"/>
              <a:gd name="connsiteX2" fmla="*/ 1283 w 1283"/>
              <a:gd name="connsiteY2" fmla="*/ 4117 h 4589"/>
              <a:gd name="connsiteX3" fmla="*/ 0 w 1283"/>
              <a:gd name="connsiteY3" fmla="*/ 4589 h 4589"/>
              <a:gd name="connsiteX4" fmla="*/ 0 w 1283"/>
              <a:gd name="connsiteY4" fmla="*/ 0 h 45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 h="4589">
                <a:moveTo>
                  <a:pt x="0" y="0"/>
                </a:moveTo>
                <a:lnTo>
                  <a:pt x="1243" y="473"/>
                </a:lnTo>
                <a:lnTo>
                  <a:pt x="1283" y="4117"/>
                </a:lnTo>
                <a:lnTo>
                  <a:pt x="0" y="4589"/>
                </a:lnTo>
                <a:lnTo>
                  <a:pt x="0" y="0"/>
                </a:lnTo>
                <a:close/>
              </a:path>
            </a:pathLst>
          </a:custGeom>
          <a:gradFill>
            <a:gsLst>
              <a:gs pos="54000">
                <a:srgbClr val="FF613F">
                  <a:alpha val="100000"/>
                </a:srgbClr>
              </a:gs>
              <a:gs pos="0">
                <a:srgbClr val="FF613F">
                  <a:lumMod val="60000"/>
                  <a:lumOff val="40000"/>
                  <a:alpha val="100000"/>
                </a:srgbClr>
              </a:gs>
              <a:gs pos="100000">
                <a:srgbClr val="FF613F">
                  <a:lumMod val="60000"/>
                  <a:lumOff val="40000"/>
                  <a:alpha val="100000"/>
                </a:srgbClr>
              </a:gs>
            </a:gsLst>
            <a:lin ang="5400000" scaled="0"/>
          </a:gradFill>
          <a:ln>
            <a:gradFill>
              <a:gsLst>
                <a:gs pos="32000">
                  <a:srgbClr val="F5F8FF"/>
                </a:gs>
                <a:gs pos="0">
                  <a:srgbClr val="FF613F">
                    <a:lumMod val="20000"/>
                    <a:lumOff val="80000"/>
                    <a:alpha val="100000"/>
                  </a:srgbClr>
                </a:gs>
                <a:gs pos="100000">
                  <a:srgbClr val="F5F8FF"/>
                </a:gs>
                <a:gs pos="71000">
                  <a:srgbClr val="FF613F">
                    <a:lumMod val="20000"/>
                    <a:lumOff val="80000"/>
                    <a:alpha val="100000"/>
                  </a:srgbClr>
                </a:gs>
              </a:gsLst>
              <a:lin ang="16200000" scaled="1"/>
            </a:gradFill>
          </a:ln>
          <a:effectLst>
            <a:outerShdw blurRad="254000" dist="152400" dir="5400000" algn="t" rotWithShape="0">
              <a:srgbClr val="FF613F">
                <a:alpha val="40000"/>
              </a:srgbClr>
            </a:outerShdw>
          </a:effectLst>
        </p:spPr>
        <p:style>
          <a:lnRef idx="2">
            <a:srgbClr val="3954FB">
              <a:shade val="50000"/>
            </a:srgbClr>
          </a:lnRef>
          <a:fillRef idx="1">
            <a:srgbClr val="3954FB"/>
          </a:fillRef>
          <a:effectRef idx="0">
            <a:srgbClr val="3954FB"/>
          </a:effectRef>
          <a:fontRef idx="minor">
            <a:srgbClr val="FFFFFF"/>
          </a:fontRef>
        </p:style>
        <p:txBody>
          <a:bodyPr vertOverflow="overflow" horzOverflow="overflow" vert="horz" wrap="none" numCol="1" spcCol="0" rtlCol="0" fromWordArt="0" anchor="ctr" anchorCtr="0" forceAA="0" compatLnSpc="1">
            <a:no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02</a:t>
            </a:r>
          </a:p>
        </p:txBody>
      </p:sp>
      <p:sp>
        <p:nvSpPr>
          <p:cNvPr id="27" name="任意多边形 15"/>
          <p:cNvSpPr/>
          <p:nvPr>
            <p:custDataLst>
              <p:tags r:id="rId7"/>
            </p:custDataLst>
          </p:nvPr>
        </p:nvSpPr>
        <p:spPr>
          <a:xfrm>
            <a:off x="704174" y="2150663"/>
            <a:ext cx="3881965" cy="387181"/>
          </a:xfrm>
          <a:custGeom>
            <a:avLst/>
            <a:gdLst>
              <a:gd name="connisteX0" fmla="*/ 0 w 2971165"/>
              <a:gd name="connsiteY0" fmla="*/ 0 h 285750"/>
              <a:gd name="connisteX1" fmla="*/ 2684780 w 2971165"/>
              <a:gd name="connsiteY1" fmla="*/ 0 h 285750"/>
              <a:gd name="connisteX2" fmla="*/ 2971165 w 2971165"/>
              <a:gd name="connsiteY2" fmla="*/ 285750 h 285750"/>
            </a:gdLst>
            <a:ahLst/>
            <a:cxnLst>
              <a:cxn ang="0">
                <a:pos x="connisteX0" y="connsiteY0"/>
              </a:cxn>
              <a:cxn ang="0">
                <a:pos x="connisteX1" y="connsiteY1"/>
              </a:cxn>
              <a:cxn ang="0">
                <a:pos x="connisteX2" y="connsiteY2"/>
              </a:cxn>
            </a:cxnLst>
            <a:rect l="l" t="t" r="r" b="b"/>
            <a:pathLst>
              <a:path w="2971165" h="285750">
                <a:moveTo>
                  <a:pt x="0" y="0"/>
                </a:moveTo>
                <a:lnTo>
                  <a:pt x="2684780" y="0"/>
                </a:lnTo>
                <a:lnTo>
                  <a:pt x="2971165" y="285750"/>
                </a:lnTo>
              </a:path>
            </a:pathLst>
          </a:custGeom>
          <a:noFill/>
          <a:ln>
            <a:gradFill>
              <a:gsLst>
                <a:gs pos="100000">
                  <a:srgbClr val="AFC6FF">
                    <a:alpha val="0"/>
                  </a:srgbClr>
                </a:gs>
                <a:gs pos="47000">
                  <a:srgbClr val="3954FB">
                    <a:alpha val="70000"/>
                  </a:srgbClr>
                </a:gs>
              </a:gsLst>
              <a:lin ang="10800000" scaled="0"/>
            </a:gradFill>
          </a:ln>
        </p:spPr>
        <p:style>
          <a:lnRef idx="2">
            <a:srgbClr val="3954FB">
              <a:shade val="50000"/>
            </a:srgbClr>
          </a:lnRef>
          <a:fillRef idx="1">
            <a:srgbClr val="3954FB"/>
          </a:fillRef>
          <a:effectRef idx="0">
            <a:srgbClr val="3954FB"/>
          </a:effectRef>
          <a:fontRef idx="minor">
            <a:srgbClr val="FFFFFF"/>
          </a:fontRef>
        </p:style>
        <p:txBody>
          <a:bodyPr vertOverflow="overflow" horzOverflow="overflow" vert="horz" wrap="square"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endParaRPr>
          </a:p>
        </p:txBody>
      </p:sp>
      <p:sp>
        <p:nvSpPr>
          <p:cNvPr id="28" name="任意多边形 18"/>
          <p:cNvSpPr/>
          <p:nvPr>
            <p:custDataLst>
              <p:tags r:id="rId8"/>
            </p:custDataLst>
          </p:nvPr>
        </p:nvSpPr>
        <p:spPr>
          <a:xfrm>
            <a:off x="7290693" y="1868212"/>
            <a:ext cx="4208847" cy="1028886"/>
          </a:xfrm>
          <a:custGeom>
            <a:avLst/>
            <a:gdLst>
              <a:gd name="connisteX0" fmla="*/ 0 w 3169285"/>
              <a:gd name="connsiteY0" fmla="*/ 759460 h 759460"/>
              <a:gd name="connisteX1" fmla="*/ 451485 w 3169285"/>
              <a:gd name="connsiteY1" fmla="*/ 0 h 759460"/>
              <a:gd name="connisteX2" fmla="*/ 3169285 w 3169285"/>
              <a:gd name="connsiteY2" fmla="*/ 0 h 759460"/>
            </a:gdLst>
            <a:ahLst/>
            <a:cxnLst>
              <a:cxn ang="0">
                <a:pos x="connisteX0" y="connsiteY0"/>
              </a:cxn>
              <a:cxn ang="0">
                <a:pos x="connisteX1" y="connsiteY1"/>
              </a:cxn>
              <a:cxn ang="0">
                <a:pos x="connisteX2" y="connsiteY2"/>
              </a:cxn>
            </a:cxnLst>
            <a:rect l="l" t="t" r="r" b="b"/>
            <a:pathLst>
              <a:path w="3169285" h="759460">
                <a:moveTo>
                  <a:pt x="0" y="759460"/>
                </a:moveTo>
                <a:lnTo>
                  <a:pt x="451485" y="0"/>
                </a:lnTo>
                <a:lnTo>
                  <a:pt x="3169285" y="0"/>
                </a:lnTo>
              </a:path>
            </a:pathLst>
          </a:custGeom>
          <a:noFill/>
          <a:ln>
            <a:gradFill>
              <a:gsLst>
                <a:gs pos="0">
                  <a:srgbClr val="FF613F">
                    <a:alpha val="100000"/>
                  </a:srgbClr>
                </a:gs>
                <a:gs pos="100000">
                  <a:srgbClr val="FF613F">
                    <a:alpha val="0"/>
                  </a:srgbClr>
                </a:gs>
              </a:gsLst>
              <a:lin ang="0" scaled="0"/>
            </a:gradFill>
          </a:ln>
        </p:spPr>
        <p:style>
          <a:lnRef idx="2">
            <a:srgbClr val="3954FB">
              <a:shade val="50000"/>
            </a:srgbClr>
          </a:lnRef>
          <a:fillRef idx="1">
            <a:srgbClr val="3954FB"/>
          </a:fillRef>
          <a:effectRef idx="0">
            <a:srgbClr val="3954FB"/>
          </a:effectRef>
          <a:fontRef idx="minor">
            <a:srgbClr val="FFFFFF"/>
          </a:fontRef>
        </p:style>
        <p:txBody>
          <a:bodyPr vertOverflow="overflow" horzOverflow="overflow" vert="horz" wrap="square" numCol="1" spcCol="0" rtlCol="0" fromWordArt="0" anchor="ctr" anchorCtr="0" forceAA="0" compatLnSpc="1">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endParaRPr>
          </a:p>
        </p:txBody>
      </p:sp>
      <p:sp>
        <p:nvSpPr>
          <p:cNvPr id="29" name="矩形 6"/>
          <p:cNvSpPr/>
          <p:nvPr>
            <p:custDataLst>
              <p:tags r:id="rId9"/>
            </p:custDataLst>
          </p:nvPr>
        </p:nvSpPr>
        <p:spPr>
          <a:xfrm>
            <a:off x="7782560" y="1948180"/>
            <a:ext cx="4208145" cy="3637915"/>
          </a:xfrm>
          <a:prstGeom prst="rect">
            <a:avLst/>
          </a:prstGeom>
          <a:noFill/>
        </p:spPr>
        <p:txBody>
          <a:bodyPr wrap="square" lIns="0" tIns="0" rIns="0" bIns="0" rtlCol="0" anchor="t" anchorCtr="0">
            <a:noAutofit/>
          </a:bodyPr>
          <a:lstStyle/>
          <a:p>
            <a:pPr marL="285750" marR="0" lvl="0" indent="-285750" algn="l" defTabSz="914400" rtl="0" eaLnBrk="1" fontAlgn="auto" latinLnBrk="0" hangingPunct="1">
              <a:lnSpc>
                <a:spcPct val="130000"/>
              </a:lnSpc>
              <a:spcBef>
                <a:spcPct val="0"/>
              </a:spcBef>
              <a:spcAft>
                <a:spcPct val="0"/>
              </a:spcAft>
              <a:buClrTx/>
              <a:buSzTx/>
              <a:buFont typeface="Wingdings" panose="05000000000000000000" pitchFamily="2" charset="2"/>
              <a:buChar char="l"/>
              <a:defRPr/>
            </a:pPr>
            <a:r>
              <a:rPr lang="zh-CN" altLang="zh-CN" sz="2000" b="1" dirty="0">
                <a:solidFill>
                  <a:srgbClr val="C00000"/>
                </a:solidFill>
                <a:latin typeface="Source Han Sans CN Bold" panose="020B0500000000000000" pitchFamily="34" charset="-128"/>
                <a:ea typeface="Source Han Sans CN Bold" panose="020B0500000000000000" pitchFamily="34" charset="-128"/>
                <a:cs typeface="+mn-ea"/>
                <a:sym typeface="微软雅黑" panose="020B0503020204020204" charset="-122"/>
              </a:rPr>
              <a:t>预训练模型微调</a:t>
            </a:r>
            <a:r>
              <a:rPr kumimoji="0" lang="zh-CN" altLang="en-US" b="1" u="none" strike="noStrike" kern="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是提升特定任务性能的关键技术，实践中需要注意：</a:t>
            </a:r>
            <a:endParaRPr kumimoji="0" lang="en-US" altLang="zh-CN" b="1" u="none" strike="noStrike" kern="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数据准备</a:t>
            </a:r>
            <a:endParaRPr kumimoji="0" lang="en-US" altLang="zh-CN"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超参数调优</a:t>
            </a:r>
            <a:endParaRPr kumimoji="0" lang="en-US" altLang="zh-CN"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微调策略</a:t>
            </a:r>
            <a:endParaRPr lang="en-US" altLang="zh-CN" sz="1400" b="1" kern="0" dirty="0">
              <a:ln>
                <a:noFill/>
                <a:prstDash val="sysDot"/>
              </a:ln>
              <a:solidFill>
                <a:srgbClr val="000000">
                  <a:lumMod val="85000"/>
                  <a:lumOff val="15000"/>
                </a:srgbClr>
              </a:solidFill>
              <a:latin typeface="Source Han Sans CN Bold" panose="020B0500000000000000" pitchFamily="34" charset="-128"/>
              <a:ea typeface="Source Han Sans CN Bold" panose="020B0500000000000000" pitchFamily="34" charset="-128"/>
              <a:sym typeface="微软雅黑" panose="020B0503020204020204" charset="-122"/>
            </a:endParaRPr>
          </a:p>
          <a:p>
            <a:pPr marL="285750" marR="0" lvl="0" indent="-285750" algn="l" defTabSz="914400" rtl="0" eaLnBrk="1" fontAlgn="auto" latinLnBrk="0" hangingPunct="1">
              <a:lnSpc>
                <a:spcPct val="130000"/>
              </a:lnSpc>
              <a:spcBef>
                <a:spcPct val="0"/>
              </a:spcBef>
              <a:spcAft>
                <a:spcPct val="0"/>
              </a:spcAft>
              <a:buClrTx/>
              <a:buSzTx/>
              <a:buFont typeface="Wingdings" panose="05000000000000000000" pitchFamily="2" charset="2"/>
              <a:buChar char="l"/>
              <a:defRPr/>
            </a:pPr>
            <a:r>
              <a:rPr lang="zh-CN" altLang="en-US" sz="2000" b="1" dirty="0">
                <a:solidFill>
                  <a:srgbClr val="C00000"/>
                </a:solidFill>
                <a:latin typeface="Source Han Sans CN Bold" panose="020B0500000000000000" pitchFamily="34" charset="-128"/>
                <a:ea typeface="Source Han Sans CN Bold" panose="020B0500000000000000" pitchFamily="34" charset="-128"/>
                <a:cs typeface="+mn-ea"/>
                <a:sym typeface="微软雅黑" panose="020B0503020204020204" charset="-122"/>
              </a:rPr>
              <a:t>模型部署</a:t>
            </a:r>
            <a:r>
              <a:rPr kumimoji="0" lang="zh-CN" altLang="en-US" sz="1400" b="1" u="none" strike="noStrike" kern="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rPr>
              <a:t>则需要考虑：</a:t>
            </a:r>
            <a:endParaRPr kumimoji="0" lang="en-US" altLang="zh-CN" sz="1400" b="1" u="none" strike="noStrike" kern="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推理速度优化</a:t>
            </a:r>
            <a:endParaRPr kumimoji="0" lang="en-US" altLang="zh-CN"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内存占用控制</a:t>
            </a:r>
            <a:endParaRPr lang="en-US" altLang="zh-CN" sz="1400" b="1" kern="0" dirty="0">
              <a:ln>
                <a:noFill/>
                <a:prstDash val="sysDot"/>
              </a:ln>
              <a:solidFill>
                <a:srgbClr val="000000">
                  <a:lumMod val="85000"/>
                  <a:lumOff val="15000"/>
                </a:srgbClr>
              </a:solidFill>
              <a:latin typeface="Source Han Sans CN Bold" panose="020B0500000000000000" pitchFamily="34" charset="-128"/>
              <a:ea typeface="Source Han Sans CN Bold" panose="020B0500000000000000" pitchFamily="34" charset="-128"/>
              <a:sym typeface="微软雅黑" panose="020B0503020204020204" charset="-122"/>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微软雅黑" panose="020B0503020204020204" charset="-122"/>
              </a:rPr>
              <a:t>服务架构设计</a:t>
            </a:r>
            <a:endParaRPr kumimoji="0" lang="zh-CN" altLang="en-US" sz="1400" b="1" u="none" strike="noStrike" kern="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sym typeface="微软雅黑" panose="020B0503020204020204" charset="-122"/>
            </a:endParaRPr>
          </a:p>
        </p:txBody>
      </p:sp>
      <p:sp>
        <p:nvSpPr>
          <p:cNvPr id="30" name="矩形 7"/>
          <p:cNvSpPr/>
          <p:nvPr>
            <p:custDataLst>
              <p:tags r:id="rId10"/>
            </p:custDataLst>
          </p:nvPr>
        </p:nvSpPr>
        <p:spPr>
          <a:xfrm>
            <a:off x="8018720" y="1230950"/>
            <a:ext cx="3250416" cy="554748"/>
          </a:xfrm>
          <a:prstGeom prst="rect">
            <a:avLst/>
          </a:prstGeom>
          <a:noFill/>
        </p:spPr>
        <p:txBody>
          <a:bodyPr wrap="square" lIns="0" tIns="0" rIns="0" bIns="0" rtlCol="0" anchor="b" anchorCtr="0">
            <a:noAutofit/>
          </a:bodyPr>
          <a:lstStyle/>
          <a:p>
            <a:pPr marL="342900" marR="0" lvl="0" indent="-342900" algn="l" defTabSz="914400" rtl="0" eaLnBrk="1" fontAlgn="auto" latinLnBrk="0" hangingPunct="1">
              <a:lnSpc>
                <a:spcPct val="100000"/>
              </a:lnSpc>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模型微调与部署技巧</a:t>
            </a:r>
          </a:p>
        </p:txBody>
      </p:sp>
      <p:sp>
        <p:nvSpPr>
          <p:cNvPr id="31" name="矩形 9"/>
          <p:cNvSpPr/>
          <p:nvPr>
            <p:custDataLst>
              <p:tags r:id="rId11"/>
            </p:custDataLst>
          </p:nvPr>
        </p:nvSpPr>
        <p:spPr>
          <a:xfrm>
            <a:off x="226695" y="2214880"/>
            <a:ext cx="4732864" cy="3433445"/>
          </a:xfrm>
          <a:prstGeom prst="rect">
            <a:avLst/>
          </a:prstGeom>
          <a:noFill/>
        </p:spPr>
        <p:txBody>
          <a:bodyPr wrap="square" lIns="0" tIns="0" rIns="0" bIns="0" rtlCol="0" anchor="t" anchorCtr="0">
            <a:noAutofit/>
          </a:bodyPr>
          <a:lstStyle/>
          <a:p>
            <a:pPr marL="342900" marR="0" lvl="0" indent="-342900" algn="l" defTabSz="914400" rtl="0" eaLnBrk="1" fontAlgn="auto" latinLnBrk="0" hangingPunct="1">
              <a:lnSpc>
                <a:spcPct val="130000"/>
              </a:lnSpc>
              <a:spcBef>
                <a:spcPct val="0"/>
              </a:spcBef>
              <a:spcAft>
                <a:spcPct val="0"/>
              </a:spcAft>
              <a:buClrTx/>
              <a:buSzTx/>
              <a:buFont typeface="Wingdings" panose="05000000000000000000" pitchFamily="2" charset="2"/>
              <a:buChar char="l"/>
              <a:defRPr/>
            </a:pPr>
            <a:r>
              <a:rPr kumimoji="0" lang="zh-CN" altLang="zh-CN" sz="2400" b="1" u="none" strike="noStrike" kern="1200" cap="none" spc="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rPr>
              <a:t>文本分类</a:t>
            </a:r>
            <a:r>
              <a:rPr kumimoji="0" lang="zh-CN" altLang="en-US"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是</a:t>
            </a:r>
            <a:r>
              <a:rPr kumimoji="0" lang="en-US" altLang="zh-CN"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NLP</a:t>
            </a:r>
            <a:r>
              <a:rPr kumimoji="0" lang="zh-CN" altLang="en-US"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最常见的应用之一，</a:t>
            </a:r>
            <a:endParaRPr kumimoji="0" lang="en-US" altLang="zh-CN"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a:p>
            <a:pPr marR="0" lvl="0" algn="l" defTabSz="914400" rtl="0" eaLnBrk="1" fontAlgn="auto" latinLnBrk="0" hangingPunct="1">
              <a:lnSpc>
                <a:spcPct val="130000"/>
              </a:lnSpc>
              <a:spcBef>
                <a:spcPct val="0"/>
              </a:spcBef>
              <a:spcAft>
                <a:spcPct val="0"/>
              </a:spcAft>
              <a:buClrTx/>
              <a:buSzTx/>
              <a:defRPr/>
            </a:pPr>
            <a:r>
              <a:rPr kumimoji="0" lang="zh-CN" altLang="en-US"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以新闻主题分类为例，实践步骤包括</a:t>
            </a:r>
            <a:r>
              <a:rPr lang="zh-CN" altLang="en-US" b="1" dirty="0">
                <a:ln>
                  <a:noFill/>
                  <a:prstDash val="sysDot"/>
                </a:ln>
                <a:solidFill>
                  <a:srgbClr val="000000">
                    <a:lumMod val="85000"/>
                    <a:lumOff val="15000"/>
                  </a:srgbClr>
                </a:solidFill>
                <a:latin typeface="Source Han Sans CN Bold" panose="020B0500000000000000" pitchFamily="34" charset="-128"/>
                <a:ea typeface="Source Han Sans CN Bold" panose="020B0500000000000000" pitchFamily="34" charset="-128"/>
                <a:cs typeface="微软雅黑" panose="020B0503020204020204" charset="-122"/>
              </a:rPr>
              <a:t>：</a:t>
            </a:r>
            <a:endParaRPr lang="en-US" altLang="zh-CN" b="1" dirty="0">
              <a:ln>
                <a:noFill/>
                <a:prstDash val="sysDot"/>
              </a:ln>
              <a:solidFill>
                <a:srgbClr val="000000">
                  <a:lumMod val="85000"/>
                  <a:lumOff val="15000"/>
                </a:srgbClr>
              </a:solidFill>
              <a:latin typeface="Source Han Sans CN Bold" panose="020B0500000000000000" pitchFamily="34" charset="-128"/>
              <a:ea typeface="Source Han Sans CN Bold" panose="020B0500000000000000" pitchFamily="34" charset="-128"/>
              <a:cs typeface="微软雅黑" panose="020B0503020204020204" charset="-122"/>
            </a:endParaRPr>
          </a:p>
          <a:p>
            <a:pPr marR="0" lvl="0" algn="l" defTabSz="914400" rtl="0" eaLnBrk="1" fontAlgn="auto" latinLnBrk="0" hangingPunct="1">
              <a:lnSpc>
                <a:spcPct val="130000"/>
              </a:lnSpc>
              <a:spcBef>
                <a:spcPct val="0"/>
              </a:spcBef>
              <a:spcAft>
                <a:spcPct val="0"/>
              </a:spcAft>
              <a:buClrTx/>
              <a:buSzTx/>
              <a:defRPr/>
            </a:pPr>
            <a:endParaRPr kumimoji="0" lang="en-US" altLang="zh-CN"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a:p>
            <a:pPr marL="342900" marR="0" lvl="0" indent="-34290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数据收集与预处理（文本清洗、分词、去停用词）</a:t>
            </a:r>
            <a:endParaRPr kumimoji="0" lang="en-US" altLang="zh-CN"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a:p>
            <a:pPr marL="342900" marR="0" lvl="0" indent="-34290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特征提取（</a:t>
            </a:r>
            <a:r>
              <a:rPr kumimoji="0" lang="en-US" altLang="zh-CN"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TF-IDF</a:t>
            </a: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、词嵌入）</a:t>
            </a:r>
            <a:endParaRPr kumimoji="0" lang="en-US" altLang="zh-CN"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a:p>
            <a:pPr marL="342900" marR="0" lvl="0" indent="-34290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模型选择与训练（神经网络、预训练模型微调）</a:t>
            </a:r>
            <a:endParaRPr kumimoji="0" lang="en-US" altLang="zh-CN"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a:p>
            <a:pPr marL="342900" marR="0" lvl="0" indent="-34290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模型评估与优化（准确率、</a:t>
            </a:r>
            <a:r>
              <a:rPr kumimoji="0" lang="en-US" altLang="zh-CN"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F1</a:t>
            </a:r>
            <a:r>
              <a:rPr kumimoji="0" lang="zh-CN" altLang="en-US" sz="1600"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值、交叉验证</a:t>
            </a:r>
            <a:r>
              <a:rPr kumimoji="0" lang="zh-CN" altLang="en-US" b="1" u="none" strike="noStrike" kern="1200" cap="none" spc="0" normalizeH="0" baseline="0" noProof="0" dirty="0">
                <a:ln>
                  <a:noFill/>
                  <a:prstDash val="sysDot"/>
                </a:ln>
                <a:solidFill>
                  <a:srgbClr val="000000">
                    <a:lumMod val="85000"/>
                    <a:lumOff val="15000"/>
                  </a:srgb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rPr>
              <a:t>）</a:t>
            </a:r>
          </a:p>
        </p:txBody>
      </p:sp>
      <p:sp>
        <p:nvSpPr>
          <p:cNvPr id="32" name="矩形 10"/>
          <p:cNvSpPr/>
          <p:nvPr>
            <p:custDataLst>
              <p:tags r:id="rId12"/>
            </p:custDataLst>
          </p:nvPr>
        </p:nvSpPr>
        <p:spPr>
          <a:xfrm>
            <a:off x="998051" y="1483570"/>
            <a:ext cx="3131722" cy="607430"/>
          </a:xfrm>
          <a:prstGeom prst="rect">
            <a:avLst/>
          </a:prstGeom>
          <a:noFill/>
        </p:spPr>
        <p:txBody>
          <a:bodyPr wrap="square" lIns="0" tIns="0" rIns="0" bIns="0" rtlCol="0" anchor="b" anchorCtr="0">
            <a:noAutofit/>
          </a:bodyPr>
          <a:lstStyle/>
          <a:p>
            <a:pPr marL="342900" marR="0" lvl="0" indent="-342900" algn="r"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文本分类实战案例</a:t>
            </a:r>
            <a:endParaRPr kumimoji="0" lang="zh-CN" altLang="en-US" sz="2000" b="1" u="none" strike="noStrike" kern="1200" cap="none" spc="0" normalizeH="0" baseline="0" noProof="0" dirty="0">
              <a:ln>
                <a:noFill/>
              </a:ln>
              <a:solidFill>
                <a:srgbClr val="1F54A0"/>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endParaRPr>
          </a:p>
        </p:txBody>
      </p:sp>
      <p:sp>
        <p:nvSpPr>
          <p:cNvPr id="2" name="矩形 1">
            <a:extLst>
              <a:ext uri="{FF2B5EF4-FFF2-40B4-BE49-F238E27FC236}">
                <a16:creationId xmlns:a16="http://schemas.microsoft.com/office/drawing/2014/main" id="{59AE0E20-DF2B-2FEB-23BF-DA10526A737E}"/>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FBD0EDF-AB80-0E6D-3DD4-6FA8D9B43CD0}"/>
              </a:ext>
            </a:extLst>
          </p:cNvPr>
          <p:cNvSpPr txBox="1"/>
          <p:nvPr/>
        </p:nvSpPr>
        <p:spPr>
          <a:xfrm>
            <a:off x="393979" y="85665"/>
            <a:ext cx="3477234" cy="523220"/>
          </a:xfrm>
          <a:prstGeom prst="rect">
            <a:avLst/>
          </a:prstGeom>
          <a:noFill/>
        </p:spPr>
        <p:txBody>
          <a:bodyPr wrap="none" rtlCol="0">
            <a:spAutoFit/>
          </a:bodyPr>
          <a:lstStyle/>
          <a:p>
            <a:r>
              <a:rPr lang="en" altLang="zh-CN" sz="2800" b="1" dirty="0">
                <a:solidFill>
                  <a:srgbClr val="20549F"/>
                </a:solidFill>
                <a:latin typeface="Source Han Sans CN Bold" panose="020B0500000000000000" pitchFamily="34" charset="-128"/>
                <a:ea typeface="Source Han Sans CN Bold" panose="020B0500000000000000" pitchFamily="34" charset="-128"/>
              </a:rPr>
              <a:t>NLP</a:t>
            </a:r>
            <a:r>
              <a:rPr lang="zh-CN" altLang="en-US" sz="2800" b="1" dirty="0">
                <a:solidFill>
                  <a:srgbClr val="20549F"/>
                </a:solidFill>
                <a:latin typeface="Source Han Sans CN Bold" panose="020B0500000000000000" pitchFamily="34" charset="-128"/>
                <a:ea typeface="Source Han Sans CN Bold" panose="020B0500000000000000" pitchFamily="34" charset="-128"/>
              </a:rPr>
              <a:t>实践案例与技巧</a:t>
            </a:r>
          </a:p>
        </p:txBody>
      </p:sp>
      <p:grpSp>
        <p:nvGrpSpPr>
          <p:cNvPr id="4" name="组合 3">
            <a:extLst>
              <a:ext uri="{FF2B5EF4-FFF2-40B4-BE49-F238E27FC236}">
                <a16:creationId xmlns:a16="http://schemas.microsoft.com/office/drawing/2014/main" id="{92041DA5-628F-FB50-93A3-423DD827FFEA}"/>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5" name="任意多边形: 形状 6">
              <a:extLst>
                <a:ext uri="{FF2B5EF4-FFF2-40B4-BE49-F238E27FC236}">
                  <a16:creationId xmlns:a16="http://schemas.microsoft.com/office/drawing/2014/main" id="{59F1A095-2FD2-200E-63EA-7B8BCE4D88AC}"/>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6" name="任意多边形: 形状 7">
              <a:extLst>
                <a:ext uri="{FF2B5EF4-FFF2-40B4-BE49-F238E27FC236}">
                  <a16:creationId xmlns:a16="http://schemas.microsoft.com/office/drawing/2014/main" id="{91586B1E-F578-B94C-BD05-D3523C6F2CDC}"/>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7" name="任意多边形: 形状 8">
              <a:extLst>
                <a:ext uri="{FF2B5EF4-FFF2-40B4-BE49-F238E27FC236}">
                  <a16:creationId xmlns:a16="http://schemas.microsoft.com/office/drawing/2014/main" id="{408065BC-A439-158A-38CC-E85D845B3560}"/>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8" name="任意多边形: 形状 9">
              <a:extLst>
                <a:ext uri="{FF2B5EF4-FFF2-40B4-BE49-F238E27FC236}">
                  <a16:creationId xmlns:a16="http://schemas.microsoft.com/office/drawing/2014/main" id="{02D2CB97-E944-8655-61F0-0519326D5DE6}"/>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9" name="任意多边形: 形状 10">
              <a:extLst>
                <a:ext uri="{FF2B5EF4-FFF2-40B4-BE49-F238E27FC236}">
                  <a16:creationId xmlns:a16="http://schemas.microsoft.com/office/drawing/2014/main" id="{626809A4-2CD2-CAA3-79A5-B49A375249AA}"/>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0" name="任意多边形: 形状 11">
              <a:extLst>
                <a:ext uri="{FF2B5EF4-FFF2-40B4-BE49-F238E27FC236}">
                  <a16:creationId xmlns:a16="http://schemas.microsoft.com/office/drawing/2014/main" id="{29F85F02-39DE-5A4D-98DD-47925CEA4585}"/>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1" name="任意多边形: 形状 12">
              <a:extLst>
                <a:ext uri="{FF2B5EF4-FFF2-40B4-BE49-F238E27FC236}">
                  <a16:creationId xmlns:a16="http://schemas.microsoft.com/office/drawing/2014/main" id="{5D72BFFD-FD67-4858-815F-9EBB60BFBB6D}"/>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2" name="任意多边形: 形状 13">
              <a:extLst>
                <a:ext uri="{FF2B5EF4-FFF2-40B4-BE49-F238E27FC236}">
                  <a16:creationId xmlns:a16="http://schemas.microsoft.com/office/drawing/2014/main" id="{B8C751F1-DD6E-05A3-2AB4-4C04D37CD5E6}"/>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3" name="任意多边形: 形状 14">
              <a:extLst>
                <a:ext uri="{FF2B5EF4-FFF2-40B4-BE49-F238E27FC236}">
                  <a16:creationId xmlns:a16="http://schemas.microsoft.com/office/drawing/2014/main" id="{C6ECA48C-E22F-B7A6-215D-95F8ECF27E06}"/>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4" name="任意多边形: 形状 15">
              <a:extLst>
                <a:ext uri="{FF2B5EF4-FFF2-40B4-BE49-F238E27FC236}">
                  <a16:creationId xmlns:a16="http://schemas.microsoft.com/office/drawing/2014/main" id="{BDB633C6-1CEC-82DF-1A2A-BD6E665036E4}"/>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5" name="任意多边形: 形状 16">
              <a:extLst>
                <a:ext uri="{FF2B5EF4-FFF2-40B4-BE49-F238E27FC236}">
                  <a16:creationId xmlns:a16="http://schemas.microsoft.com/office/drawing/2014/main" id="{9453E6A8-9CAF-9E1F-BA63-FBAFFD4A83D3}"/>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16" name="任意多边形: 形状 17">
              <a:extLst>
                <a:ext uri="{FF2B5EF4-FFF2-40B4-BE49-F238E27FC236}">
                  <a16:creationId xmlns:a16="http://schemas.microsoft.com/office/drawing/2014/main" id="{5E99E711-46FC-28AA-0ACD-A5DB2586A62B}"/>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17" name="任意多边形: 形状 18">
              <a:extLst>
                <a:ext uri="{FF2B5EF4-FFF2-40B4-BE49-F238E27FC236}">
                  <a16:creationId xmlns:a16="http://schemas.microsoft.com/office/drawing/2014/main" id="{D47949BE-B32E-9F51-D69A-AC9030B3DE43}"/>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6312FF88-F0D9-0AB0-64A9-96F506985E39}"/>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FF2DFE5D-6737-2A7B-44F6-370F194595E1}"/>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661D9DC7-96C1-B40A-FA75-02444FADB415}"/>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5" name="任意多边形: 形状 22">
              <a:extLst>
                <a:ext uri="{FF2B5EF4-FFF2-40B4-BE49-F238E27FC236}">
                  <a16:creationId xmlns:a16="http://schemas.microsoft.com/office/drawing/2014/main" id="{A2F702B4-04FE-FC9F-2FFD-E5C4D508E394}"/>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6" name="任意多边形: 形状 23">
              <a:extLst>
                <a:ext uri="{FF2B5EF4-FFF2-40B4-BE49-F238E27FC236}">
                  <a16:creationId xmlns:a16="http://schemas.microsoft.com/office/drawing/2014/main" id="{85D23A0D-9EAB-F719-DAE5-6B11DA4B5295}"/>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33" name="任意多边形: 形状 24">
              <a:extLst>
                <a:ext uri="{FF2B5EF4-FFF2-40B4-BE49-F238E27FC236}">
                  <a16:creationId xmlns:a16="http://schemas.microsoft.com/office/drawing/2014/main" id="{2D5B9624-BF70-2754-E2E9-1402181B01C6}"/>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34" name="任意多边形: 形状 25">
              <a:extLst>
                <a:ext uri="{FF2B5EF4-FFF2-40B4-BE49-F238E27FC236}">
                  <a16:creationId xmlns:a16="http://schemas.microsoft.com/office/drawing/2014/main" id="{FA4BB250-F5FE-88AE-BE90-3A14117ADE2F}"/>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35" name="任意多边形: 形状 26">
              <a:extLst>
                <a:ext uri="{FF2B5EF4-FFF2-40B4-BE49-F238E27FC236}">
                  <a16:creationId xmlns:a16="http://schemas.microsoft.com/office/drawing/2014/main" id="{A59D4950-55BD-E3ED-ACC9-E4DBC2103BBE}"/>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36" name="任意多边形: 形状 27">
              <a:extLst>
                <a:ext uri="{FF2B5EF4-FFF2-40B4-BE49-F238E27FC236}">
                  <a16:creationId xmlns:a16="http://schemas.microsoft.com/office/drawing/2014/main" id="{66D3CB4C-A52D-54EB-2165-0D112D22AA9B}"/>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37" name="任意多边形: 形状 28">
              <a:extLst>
                <a:ext uri="{FF2B5EF4-FFF2-40B4-BE49-F238E27FC236}">
                  <a16:creationId xmlns:a16="http://schemas.microsoft.com/office/drawing/2014/main" id="{6A542618-A7CB-6611-218C-0F9259668A1E}"/>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38" name="任意多边形: 形状 29">
              <a:extLst>
                <a:ext uri="{FF2B5EF4-FFF2-40B4-BE49-F238E27FC236}">
                  <a16:creationId xmlns:a16="http://schemas.microsoft.com/office/drawing/2014/main" id="{CD41BF9B-697B-47BB-DD25-A666DABB4350}"/>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39" name="任意多边形: 形状 30">
              <a:extLst>
                <a:ext uri="{FF2B5EF4-FFF2-40B4-BE49-F238E27FC236}">
                  <a16:creationId xmlns:a16="http://schemas.microsoft.com/office/drawing/2014/main" id="{42D2A99D-243A-1C36-064D-25E800EC6217}"/>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40" name="任意多边形: 形状 31">
              <a:extLst>
                <a:ext uri="{FF2B5EF4-FFF2-40B4-BE49-F238E27FC236}">
                  <a16:creationId xmlns:a16="http://schemas.microsoft.com/office/drawing/2014/main" id="{73309DF2-472A-5516-DDC0-B335CAC66EFF}"/>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41" name="任意多边形: 形状 32">
              <a:extLst>
                <a:ext uri="{FF2B5EF4-FFF2-40B4-BE49-F238E27FC236}">
                  <a16:creationId xmlns:a16="http://schemas.microsoft.com/office/drawing/2014/main" id="{87006306-1035-D494-F1E7-8196CBFB87D1}"/>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42" name="任意多边形: 形状 33">
              <a:extLst>
                <a:ext uri="{FF2B5EF4-FFF2-40B4-BE49-F238E27FC236}">
                  <a16:creationId xmlns:a16="http://schemas.microsoft.com/office/drawing/2014/main" id="{85134AE1-AE78-4B7B-3943-056BF0A2C675}"/>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43" name="任意多边形: 形状 34">
              <a:extLst>
                <a:ext uri="{FF2B5EF4-FFF2-40B4-BE49-F238E27FC236}">
                  <a16:creationId xmlns:a16="http://schemas.microsoft.com/office/drawing/2014/main" id="{73C12479-045C-0986-E3F0-C514E708C9D4}"/>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44" name="任意多边形: 形状 35">
              <a:extLst>
                <a:ext uri="{FF2B5EF4-FFF2-40B4-BE49-F238E27FC236}">
                  <a16:creationId xmlns:a16="http://schemas.microsoft.com/office/drawing/2014/main" id="{EE4478B0-5810-AE85-639B-1909F14FD2D4}"/>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45" name="组合 44">
            <a:extLst>
              <a:ext uri="{FF2B5EF4-FFF2-40B4-BE49-F238E27FC236}">
                <a16:creationId xmlns:a16="http://schemas.microsoft.com/office/drawing/2014/main" id="{FE6EBB2F-2674-D8B4-EC6E-85CA020339F7}"/>
              </a:ext>
            </a:extLst>
          </p:cNvPr>
          <p:cNvGrpSpPr/>
          <p:nvPr/>
        </p:nvGrpSpPr>
        <p:grpSpPr>
          <a:xfrm>
            <a:off x="4180397" y="455021"/>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46" name="平行四边形 45">
              <a:extLst>
                <a:ext uri="{FF2B5EF4-FFF2-40B4-BE49-F238E27FC236}">
                  <a16:creationId xmlns:a16="http://schemas.microsoft.com/office/drawing/2014/main" id="{CC6B9632-AC09-316A-9D31-C821D714D0C5}"/>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a:extLst>
                <a:ext uri="{FF2B5EF4-FFF2-40B4-BE49-F238E27FC236}">
                  <a16:creationId xmlns:a16="http://schemas.microsoft.com/office/drawing/2014/main" id="{C38FFB8A-B07A-4EBB-314A-C3F7331D2A75}"/>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平行四边形 47">
              <a:extLst>
                <a:ext uri="{FF2B5EF4-FFF2-40B4-BE49-F238E27FC236}">
                  <a16:creationId xmlns:a16="http://schemas.microsoft.com/office/drawing/2014/main" id="{AEB423E1-2522-D162-A664-262FA8BD4804}"/>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DF503ED4-6A47-736C-353D-E1DB5487FAFE}"/>
              </a:ext>
            </a:extLst>
          </p:cNvPr>
          <p:cNvGrpSpPr/>
          <p:nvPr/>
        </p:nvGrpSpPr>
        <p:grpSpPr>
          <a:xfrm>
            <a:off x="3409664" y="463324"/>
            <a:ext cx="770733" cy="79448"/>
            <a:chOff x="3986211" y="341636"/>
            <a:chExt cx="770733" cy="79448"/>
          </a:xfrm>
        </p:grpSpPr>
        <p:cxnSp>
          <p:nvCxnSpPr>
            <p:cNvPr id="50" name="直接连接符 41">
              <a:extLst>
                <a:ext uri="{FF2B5EF4-FFF2-40B4-BE49-F238E27FC236}">
                  <a16:creationId xmlns:a16="http://schemas.microsoft.com/office/drawing/2014/main" id="{E659F0A8-1088-BFE5-9B6A-17933163E182}"/>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42">
              <a:extLst>
                <a:ext uri="{FF2B5EF4-FFF2-40B4-BE49-F238E27FC236}">
                  <a16:creationId xmlns:a16="http://schemas.microsoft.com/office/drawing/2014/main" id="{47148B26-FFB7-269D-771E-510F2DCBD576}"/>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2" name="直接连接符 43">
              <a:extLst>
                <a:ext uri="{FF2B5EF4-FFF2-40B4-BE49-F238E27FC236}">
                  <a16:creationId xmlns:a16="http://schemas.microsoft.com/office/drawing/2014/main" id="{0996BC53-32E7-1463-06C1-8A008A7EF77F}"/>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44">
              <a:extLst>
                <a:ext uri="{FF2B5EF4-FFF2-40B4-BE49-F238E27FC236}">
                  <a16:creationId xmlns:a16="http://schemas.microsoft.com/office/drawing/2014/main" id="{A80D7E68-415C-A1B4-2AC5-FFA49A8F36BF}"/>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54" name="直接连接符 45">
            <a:extLst>
              <a:ext uri="{FF2B5EF4-FFF2-40B4-BE49-F238E27FC236}">
                <a16:creationId xmlns:a16="http://schemas.microsoft.com/office/drawing/2014/main" id="{895F340C-385F-CF3C-2B47-0E314A821878}"/>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55" name="图片 54">
            <a:extLst>
              <a:ext uri="{FF2B5EF4-FFF2-40B4-BE49-F238E27FC236}">
                <a16:creationId xmlns:a16="http://schemas.microsoft.com/office/drawing/2014/main" id="{E1B8A954-96CA-1C76-E004-3BA764875EC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56" name="图片 55">
            <a:extLst>
              <a:ext uri="{FF2B5EF4-FFF2-40B4-BE49-F238E27FC236}">
                <a16:creationId xmlns:a16="http://schemas.microsoft.com/office/drawing/2014/main" id="{100B1F43-0781-B2E6-F1F5-AFF1330B5F9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0110C-D47B-F175-3F49-800F96E5299E}"/>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63949C4D-EF72-9084-3016-8A7B2ED0D599}"/>
              </a:ext>
            </a:extLst>
          </p:cNvPr>
          <p:cNvSpPr txBox="1"/>
          <p:nvPr/>
        </p:nvSpPr>
        <p:spPr>
          <a:xfrm>
            <a:off x="988483" y="2305528"/>
            <a:ext cx="10215034"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00" b="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思考题</a:t>
            </a:r>
          </a:p>
        </p:txBody>
      </p:sp>
      <p:pic>
        <p:nvPicPr>
          <p:cNvPr id="2" name="图片 1">
            <a:extLst>
              <a:ext uri="{FF2B5EF4-FFF2-40B4-BE49-F238E27FC236}">
                <a16:creationId xmlns:a16="http://schemas.microsoft.com/office/drawing/2014/main" id="{A525C718-FA1B-6271-676D-D324B2D6D7D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542011" y="412797"/>
            <a:ext cx="1297864" cy="393313"/>
          </a:xfrm>
          <a:prstGeom prst="rect">
            <a:avLst/>
          </a:prstGeom>
        </p:spPr>
      </p:pic>
      <p:pic>
        <p:nvPicPr>
          <p:cNvPr id="3" name="图片 2" descr="卡通画&#10;&#10;AI 生成的内容可能不正确。">
            <a:extLst>
              <a:ext uri="{FF2B5EF4-FFF2-40B4-BE49-F238E27FC236}">
                <a16:creationId xmlns:a16="http://schemas.microsoft.com/office/drawing/2014/main" id="{9CE2F64B-8D28-F167-139A-1C3A8F87F1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27350" y="420659"/>
            <a:ext cx="2289801" cy="325198"/>
          </a:xfrm>
          <a:prstGeom prst="rect">
            <a:avLst/>
          </a:prstGeom>
        </p:spPr>
      </p:pic>
    </p:spTree>
    <p:extLst>
      <p:ext uri="{BB962C8B-B14F-4D97-AF65-F5344CB8AC3E}">
        <p14:creationId xmlns:p14="http://schemas.microsoft.com/office/powerpoint/2010/main" val="2036992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接连接符 44"/>
          <p:cNvCxnSpPr/>
          <p:nvPr>
            <p:custDataLst>
              <p:tags r:id="rId2"/>
            </p:custDataLst>
          </p:nvPr>
        </p:nvCxnSpPr>
        <p:spPr>
          <a:xfrm>
            <a:off x="359279" y="1605280"/>
            <a:ext cx="10655935" cy="0"/>
          </a:xfrm>
          <a:prstGeom prst="line">
            <a:avLst/>
          </a:prstGeom>
          <a:ln w="6350">
            <a:solidFill>
              <a:schemeClr val="tx2">
                <a:lumMod val="50000"/>
                <a:lumOff val="50000"/>
                <a:alpha val="20000"/>
              </a:schemeClr>
            </a:solidFill>
          </a:ln>
        </p:spPr>
        <p:style>
          <a:lnRef idx="2">
            <a:schemeClr val="accent1"/>
          </a:lnRef>
          <a:fillRef idx="0">
            <a:srgbClr val="FFFFFF"/>
          </a:fillRef>
          <a:effectRef idx="0">
            <a:srgbClr val="FFFFFF"/>
          </a:effectRef>
          <a:fontRef idx="minor">
            <a:schemeClr val="tx1"/>
          </a:fontRef>
        </p:style>
      </p:cxnSp>
      <p:sp>
        <p:nvSpPr>
          <p:cNvPr id="16" name="矩形 15"/>
          <p:cNvSpPr/>
          <p:nvPr>
            <p:custDataLst>
              <p:tags r:id="rId3"/>
            </p:custDataLst>
          </p:nvPr>
        </p:nvSpPr>
        <p:spPr>
          <a:xfrm>
            <a:off x="618359" y="4057650"/>
            <a:ext cx="4509135" cy="2250440"/>
          </a:xfrm>
          <a:prstGeom prst="rect">
            <a:avLst/>
          </a:prstGeom>
          <a:noFill/>
        </p:spPr>
        <p:txBody>
          <a:bodyPr wrap="square" lIns="0" tIns="0" rIns="0" bIns="0" rtlCol="0" anchor="t" anchorCtr="0">
            <a:noAutofit/>
          </a:bodyPr>
          <a:lstStyle/>
          <a:p>
            <a:pPr marL="0" marR="0" lvl="0" indent="0" defTabSz="914400" rtl="0" eaLnBrk="1" fontAlgn="auto" latinLnBrk="0" hangingPunct="1">
              <a:lnSpc>
                <a:spcPct val="130000"/>
              </a:lnSpc>
              <a:spcBef>
                <a:spcPct val="0"/>
              </a:spcBef>
              <a:spcAft>
                <a:spcPct val="0"/>
              </a:spcAft>
              <a:buClrTx/>
              <a:buSzTx/>
              <a:buFontTx/>
              <a:buNone/>
              <a:defRPr/>
            </a:pPr>
            <a:r>
              <a:rPr kumimoji="0" lang="zh-CN" altLang="en-US"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随着</a:t>
            </a:r>
            <a:r>
              <a:rPr kumimoji="0" lang="en-US" altLang="zh-CN"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NLP</a:t>
            </a:r>
            <a:r>
              <a:rPr kumimoji="0" lang="zh-CN" altLang="en-US"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技术的快速发展和广泛应用，一系列伦理问题和社会影响日益凸显。考虑到语言模型可能生成虚假信息、传播偏见或被用于恶意目的：</a:t>
            </a:r>
            <a:endParaRPr kumimoji="0" lang="en-US" altLang="zh-CN"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endParaRPr>
          </a:p>
          <a:p>
            <a:pPr marL="342900" marR="0" lvl="0" indent="-342900" defTabSz="914400" rtl="0" eaLnBrk="1" fontAlgn="auto" latinLnBrk="0" hangingPunct="1">
              <a:lnSpc>
                <a:spcPct val="130000"/>
              </a:lnSpc>
              <a:spcBef>
                <a:spcPct val="0"/>
              </a:spcBef>
              <a:spcAft>
                <a:spcPct val="0"/>
              </a:spcAft>
              <a:buClrTx/>
              <a:buSzTx/>
              <a:buFont typeface="+mj-ea"/>
              <a:buAutoNum type="circleNumDbPlain"/>
              <a:defRPr/>
            </a:pPr>
            <a:r>
              <a:rPr kumimoji="0" lang="zh-CN" altLang="en-US"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应该如何在技术创新与社会责任之间取得平衡？</a:t>
            </a:r>
            <a:endParaRPr kumimoji="0" lang="en-US" altLang="zh-CN"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endParaRPr>
          </a:p>
          <a:p>
            <a:pPr marL="342900" marR="0" lvl="0" indent="-342900" defTabSz="914400" rtl="0" eaLnBrk="1" fontAlgn="auto" latinLnBrk="0" hangingPunct="1">
              <a:lnSpc>
                <a:spcPct val="130000"/>
              </a:lnSpc>
              <a:spcBef>
                <a:spcPct val="0"/>
              </a:spcBef>
              <a:spcAft>
                <a:spcPct val="0"/>
              </a:spcAft>
              <a:buClrTx/>
              <a:buSzTx/>
              <a:buFont typeface="+mj-ea"/>
              <a:buAutoNum type="circleNumDbPlain"/>
              <a:defRPr/>
            </a:pPr>
            <a:r>
              <a:rPr kumimoji="0" lang="en-US" altLang="zh-CN"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NLP</a:t>
            </a:r>
            <a:r>
              <a:rPr kumimoji="0" lang="zh-CN" altLang="en-US"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从业者、研究人员和政策制定者各自应该承担什么样的责任来确保技术的良性发展？</a:t>
            </a:r>
          </a:p>
        </p:txBody>
      </p:sp>
      <p:sp>
        <p:nvSpPr>
          <p:cNvPr id="17" name="矩形 16"/>
          <p:cNvSpPr/>
          <p:nvPr>
            <p:custDataLst>
              <p:tags r:id="rId4"/>
            </p:custDataLst>
          </p:nvPr>
        </p:nvSpPr>
        <p:spPr>
          <a:xfrm>
            <a:off x="617724" y="3399289"/>
            <a:ext cx="5059045" cy="471805"/>
          </a:xfrm>
          <a:prstGeom prst="rect">
            <a:avLst/>
          </a:prstGeom>
          <a:noFill/>
        </p:spPr>
        <p:txBody>
          <a:bodyPr wrap="square" lIns="0" tIns="0" rIns="0" bIns="0" rtlCol="0" anchor="b">
            <a:noAutofit/>
          </a:bodyPr>
          <a:lstStyle/>
          <a:p>
            <a:pPr marL="342900" marR="0" lvl="0" indent="-342900" algn="ctr"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NLP技术的伦理挑战与社会影响</a:t>
            </a:r>
          </a:p>
        </p:txBody>
      </p:sp>
      <p:sp>
        <p:nvSpPr>
          <p:cNvPr id="18" name="矩形 17"/>
          <p:cNvSpPr/>
          <p:nvPr>
            <p:custDataLst>
              <p:tags r:id="rId5"/>
            </p:custDataLst>
          </p:nvPr>
        </p:nvSpPr>
        <p:spPr>
          <a:xfrm>
            <a:off x="6177784" y="4045584"/>
            <a:ext cx="5605145" cy="2568575"/>
          </a:xfrm>
          <a:prstGeom prst="rect">
            <a:avLst/>
          </a:prstGeom>
          <a:noFill/>
        </p:spPr>
        <p:txBody>
          <a:bodyPr wrap="square" lIns="0" tIns="0" rIns="0" bIns="0" rtlCol="0" anchor="t" anchorCtr="0">
            <a:noAutofit/>
          </a:bodyPr>
          <a:lstStyle/>
          <a:p>
            <a:pPr marL="0" marR="0" lvl="0" indent="0" defTabSz="914400" rtl="0" eaLnBrk="1" fontAlgn="auto" latinLnBrk="0" hangingPunct="1">
              <a:lnSpc>
                <a:spcPct val="130000"/>
              </a:lnSpc>
              <a:spcBef>
                <a:spcPct val="0"/>
              </a:spcBef>
              <a:spcAft>
                <a:spcPct val="0"/>
              </a:spcAft>
              <a:buClrTx/>
              <a:buSzTx/>
              <a:buFontTx/>
              <a:buNone/>
              <a:defRPr/>
            </a:pPr>
            <a:r>
              <a:rPr kumimoji="0" lang="zh-CN" altLang="en-US" sz="1600" b="1" u="none" strike="noStrike" kern="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尽管当前</a:t>
            </a:r>
            <a:r>
              <a:rPr kumimoji="0" lang="en-US" altLang="zh-CN" sz="1600" b="1" u="none" strike="noStrike" kern="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NLP</a:t>
            </a:r>
            <a:r>
              <a:rPr kumimoji="0" lang="zh-CN" altLang="en-US" sz="1600" b="1" u="none" strike="noStrike" kern="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技术取得了显著进步，但距离真正的人类级语言理解还有很大差距。</a:t>
            </a:r>
            <a:endParaRPr kumimoji="0" lang="en-US" altLang="zh-CN" sz="1600" b="1" u="none" strike="noStrike" kern="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endParaRPr>
          </a:p>
          <a:p>
            <a:pPr marL="342900" marR="0" lvl="0" indent="-342900" defTabSz="914400" rtl="0" eaLnBrk="1" fontAlgn="auto" latinLnBrk="0" hangingPunct="1">
              <a:lnSpc>
                <a:spcPct val="130000"/>
              </a:lnSpc>
              <a:spcBef>
                <a:spcPct val="0"/>
              </a:spcBef>
              <a:spcAft>
                <a:spcPct val="0"/>
              </a:spcAft>
              <a:buClrTx/>
              <a:buSzTx/>
              <a:buFont typeface="+mj-ea"/>
              <a:buAutoNum type="circleNumDbPlain"/>
              <a:defRPr/>
            </a:pPr>
            <a:r>
              <a:rPr kumimoji="0" lang="zh-CN" altLang="en-US"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从技术角度看：未来</a:t>
            </a:r>
            <a:r>
              <a:rPr kumimoji="0" lang="en-US" altLang="zh-CN"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NLP</a:t>
            </a:r>
            <a:r>
              <a:rPr kumimoji="0" lang="zh-CN" altLang="en-US"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研究应该更加注重哪些方向？是继续扩大模型规模，还是探索新的模型架构和学习范式？</a:t>
            </a:r>
            <a:endParaRPr kumimoji="0" lang="en-US" altLang="zh-CN"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endParaRPr>
          </a:p>
          <a:p>
            <a:pPr marL="342900" marR="0" lvl="0" indent="-342900" defTabSz="914400" rtl="0" eaLnBrk="1" fontAlgn="auto" latinLnBrk="0" hangingPunct="1">
              <a:lnSpc>
                <a:spcPct val="130000"/>
              </a:lnSpc>
              <a:spcBef>
                <a:spcPct val="0"/>
              </a:spcBef>
              <a:spcAft>
                <a:spcPct val="0"/>
              </a:spcAft>
              <a:buClrTx/>
              <a:buSzTx/>
              <a:buFont typeface="+mj-ea"/>
              <a:buAutoNum type="circleNumDbPlain"/>
              <a:defRPr/>
            </a:pPr>
            <a:r>
              <a:rPr kumimoji="0" lang="zh-CN" altLang="en-US"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如何有效融合世界知识和常识推理能力到语言模型中？</a:t>
            </a:r>
            <a:endParaRPr lang="en-US" altLang="zh-CN" sz="1600" b="1" kern="0" dirty="0">
              <a:ln>
                <a:noFill/>
                <a:prstDash val="sysDot"/>
              </a:ln>
              <a:latin typeface="Source Han Sans CN Bold" panose="020B0500000000000000" pitchFamily="34" charset="-128"/>
              <a:ea typeface="Source Han Sans CN Bold" panose="020B0500000000000000" pitchFamily="34" charset="-128"/>
              <a:cs typeface="Times New Roman" panose="02020603050405020304" charset="0"/>
              <a:sym typeface="+mn-ea"/>
            </a:endParaRPr>
          </a:p>
          <a:p>
            <a:pPr marL="342900" marR="0" lvl="0" indent="-342900" defTabSz="914400" rtl="0" eaLnBrk="1" fontAlgn="auto" latinLnBrk="0" hangingPunct="1">
              <a:lnSpc>
                <a:spcPct val="130000"/>
              </a:lnSpc>
              <a:spcBef>
                <a:spcPct val="0"/>
              </a:spcBef>
              <a:spcAft>
                <a:spcPct val="0"/>
              </a:spcAft>
              <a:buClrTx/>
              <a:buSzTx/>
              <a:buFont typeface="+mj-ea"/>
              <a:buAutoNum type="circleNumDbPlain"/>
              <a:defRPr/>
            </a:pPr>
            <a:r>
              <a:rPr kumimoji="0" lang="zh-CN" altLang="en-US"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考虑到资源限制和环境影响，我们应该如何构建更加高效和可持续的</a:t>
            </a:r>
            <a:r>
              <a:rPr kumimoji="0" lang="en-US" altLang="zh-CN"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NLP</a:t>
            </a:r>
            <a:r>
              <a:rPr kumimoji="0" lang="zh-CN" altLang="en-US" sz="1600" b="1" u="none" strike="noStrike" kern="0" cap="none" spc="0" normalizeH="0" baseline="0" noProof="0" dirty="0">
                <a:ln>
                  <a:noFill/>
                  <a:prstDash val="sysDot"/>
                </a:ln>
                <a:effectLst/>
                <a:uLnTx/>
                <a:uFillTx/>
                <a:latin typeface="Source Han Sans CN Bold" panose="020B0500000000000000" pitchFamily="34" charset="-128"/>
                <a:ea typeface="Source Han Sans CN Bold" panose="020B0500000000000000" pitchFamily="34" charset="-128"/>
                <a:cs typeface="Times New Roman" panose="02020603050405020304" charset="0"/>
                <a:sym typeface="+mn-ea"/>
              </a:rPr>
              <a:t>技术？</a:t>
            </a:r>
          </a:p>
        </p:txBody>
      </p:sp>
      <p:sp>
        <p:nvSpPr>
          <p:cNvPr id="37" name="任意多边形: 形状 36"/>
          <p:cNvSpPr/>
          <p:nvPr>
            <p:custDataLst>
              <p:tags r:id="rId6"/>
            </p:custDataLst>
          </p:nvPr>
        </p:nvSpPr>
        <p:spPr>
          <a:xfrm>
            <a:off x="1809619" y="1191260"/>
            <a:ext cx="479425" cy="41402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1"/>
          </a:solidFill>
          <a:ln>
            <a:noFill/>
          </a:ln>
          <a:effectLst>
            <a:outerShdw blurRad="50800" dist="63500" dir="8100000" algn="tr"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39" name="任意多边形: 形状 38"/>
          <p:cNvSpPr/>
          <p:nvPr>
            <p:custDataLst>
              <p:tags r:id="rId7"/>
            </p:custDataLst>
          </p:nvPr>
        </p:nvSpPr>
        <p:spPr>
          <a:xfrm>
            <a:off x="2034409" y="1190625"/>
            <a:ext cx="1531620" cy="1999615"/>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1">
                  <a:lumMod val="40000"/>
                  <a:lumOff val="60000"/>
                  <a:alpha val="100000"/>
                </a:schemeClr>
              </a:gs>
              <a:gs pos="90000">
                <a:schemeClr val="accent1">
                  <a:alpha val="100000"/>
                </a:schemeClr>
              </a:gs>
            </a:gsLst>
            <a:lin ang="8100000" scaled="0"/>
            <a:tileRect/>
          </a:gradFill>
          <a:ln>
            <a:noFill/>
          </a:ln>
          <a:effectLst>
            <a:outerShdw blurRad="50800" dist="63500" dir="81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4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mn-ea"/>
                <a:sym typeface="+mn-ea"/>
              </a:rPr>
              <a:t>01</a:t>
            </a:r>
          </a:p>
        </p:txBody>
      </p:sp>
      <p:sp>
        <p:nvSpPr>
          <p:cNvPr id="23" name="任意多边形: 形状 36"/>
          <p:cNvSpPr/>
          <p:nvPr>
            <p:custDataLst>
              <p:tags r:id="rId8"/>
            </p:custDataLst>
          </p:nvPr>
        </p:nvSpPr>
        <p:spPr>
          <a:xfrm>
            <a:off x="7572244" y="1191260"/>
            <a:ext cx="479425" cy="41402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2"/>
          </a:solidFill>
          <a:ln>
            <a:noFill/>
          </a:ln>
          <a:effectLst>
            <a:outerShdw blurRad="50800" dist="63500" dir="8100000" algn="tr" rotWithShape="0">
              <a:schemeClr val="accent2">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24" name="任意多边形: 形状 38"/>
          <p:cNvSpPr/>
          <p:nvPr>
            <p:custDataLst>
              <p:tags r:id="rId9"/>
            </p:custDataLst>
          </p:nvPr>
        </p:nvSpPr>
        <p:spPr>
          <a:xfrm>
            <a:off x="7797034" y="1190625"/>
            <a:ext cx="1531620" cy="1999615"/>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2">
                  <a:lumMod val="40000"/>
                  <a:lumOff val="60000"/>
                  <a:alpha val="100000"/>
                </a:schemeClr>
              </a:gs>
              <a:gs pos="90000">
                <a:schemeClr val="accent2">
                  <a:alpha val="100000"/>
                </a:schemeClr>
              </a:gs>
            </a:gsLst>
            <a:lin ang="8100000" scaled="0"/>
            <a:tileRect/>
          </a:gradFill>
          <a:ln>
            <a:noFill/>
          </a:ln>
          <a:effectLst>
            <a:outerShdw blurRad="50800" dist="63500" dir="8100000" algn="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altLang="zh-CN" sz="24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mn-ea"/>
                <a:sym typeface="+mn-ea"/>
              </a:rPr>
              <a:t>02</a:t>
            </a:r>
          </a:p>
        </p:txBody>
      </p:sp>
      <p:sp>
        <p:nvSpPr>
          <p:cNvPr id="19" name="矩形 18"/>
          <p:cNvSpPr/>
          <p:nvPr>
            <p:custDataLst>
              <p:tags r:id="rId10"/>
            </p:custDataLst>
          </p:nvPr>
        </p:nvSpPr>
        <p:spPr>
          <a:xfrm>
            <a:off x="6420354" y="3399289"/>
            <a:ext cx="5023485" cy="471805"/>
          </a:xfrm>
          <a:prstGeom prst="rect">
            <a:avLst/>
          </a:prstGeom>
          <a:noFill/>
        </p:spPr>
        <p:txBody>
          <a:bodyPr wrap="square" lIns="0" tIns="0" rIns="0" bIns="0" rtlCol="0" anchor="b">
            <a:noAutofit/>
          </a:bodyPr>
          <a:lstStyle/>
          <a:p>
            <a:pPr marL="342900" marR="0" lvl="0" indent="-342900" algn="ctr" defTabSz="914400" rtl="0" eaLnBrk="1" fontAlgn="auto" latinLnBrk="0" hangingPunct="1">
              <a:lnSpc>
                <a:spcPct val="100000"/>
              </a:lnSpc>
              <a:spcBef>
                <a:spcPct val="0"/>
              </a:spcBef>
              <a:spcAft>
                <a:spcPct val="0"/>
              </a:spcAft>
              <a:buClrTx/>
              <a:buSzTx/>
              <a:buFont typeface="Wingdings" panose="05000000000000000000" pitchFamily="2" charset="2"/>
              <a:buChar char="Ø"/>
              <a:defRPr/>
            </a:pPr>
            <a:r>
              <a:rPr kumimoji="0" lang="zh-CN" altLang="en-US" sz="2400" b="1" u="none" strike="noStrike" kern="1200" cap="none" spc="0" normalizeH="0" baseline="0" dirty="0">
                <a:solidFill>
                  <a:srgbClr val="1F54A0"/>
                </a:solidFill>
                <a:latin typeface="Source Han Sans CN Bold" panose="020B0500000000000000" pitchFamily="34" charset="-128"/>
                <a:ea typeface="Source Han Sans CN Bold" panose="020B0500000000000000" pitchFamily="34" charset="-128"/>
                <a:cs typeface="Arial" panose="020B0604020202020204" pitchFamily="34" charset="0"/>
              </a:rPr>
              <a:t>未来NLP发展方向的思考</a:t>
            </a:r>
          </a:p>
        </p:txBody>
      </p:sp>
      <p:sp>
        <p:nvSpPr>
          <p:cNvPr id="2" name="矩形 1">
            <a:extLst>
              <a:ext uri="{FF2B5EF4-FFF2-40B4-BE49-F238E27FC236}">
                <a16:creationId xmlns:a16="http://schemas.microsoft.com/office/drawing/2014/main" id="{6F8511E3-ACAD-4B45-2F38-BC7877EE4948}"/>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72027FD-DB6E-A120-223C-9E250BD7788D}"/>
              </a:ext>
            </a:extLst>
          </p:cNvPr>
          <p:cNvSpPr txBox="1"/>
          <p:nvPr/>
        </p:nvSpPr>
        <p:spPr>
          <a:xfrm>
            <a:off x="393979" y="78408"/>
            <a:ext cx="2698175"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启发思考的问题</a:t>
            </a:r>
          </a:p>
        </p:txBody>
      </p:sp>
      <p:grpSp>
        <p:nvGrpSpPr>
          <p:cNvPr id="4" name="组合 3">
            <a:extLst>
              <a:ext uri="{FF2B5EF4-FFF2-40B4-BE49-F238E27FC236}">
                <a16:creationId xmlns:a16="http://schemas.microsoft.com/office/drawing/2014/main" id="{A7BC0DED-5DC3-D9EA-E601-9793C8D8AD52}"/>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5" name="任意多边形: 形状 6">
              <a:extLst>
                <a:ext uri="{FF2B5EF4-FFF2-40B4-BE49-F238E27FC236}">
                  <a16:creationId xmlns:a16="http://schemas.microsoft.com/office/drawing/2014/main" id="{A92BFF20-BE38-94C5-9145-ABBC6C1FAA95}"/>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6" name="任意多边形: 形状 7">
              <a:extLst>
                <a:ext uri="{FF2B5EF4-FFF2-40B4-BE49-F238E27FC236}">
                  <a16:creationId xmlns:a16="http://schemas.microsoft.com/office/drawing/2014/main" id="{281E78F5-B38A-8D28-A5D5-50D126AD236D}"/>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7" name="任意多边形: 形状 8">
              <a:extLst>
                <a:ext uri="{FF2B5EF4-FFF2-40B4-BE49-F238E27FC236}">
                  <a16:creationId xmlns:a16="http://schemas.microsoft.com/office/drawing/2014/main" id="{1F9837EA-5B41-053F-B30B-12A4CDED9A61}"/>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8" name="任意多边形: 形状 9">
              <a:extLst>
                <a:ext uri="{FF2B5EF4-FFF2-40B4-BE49-F238E27FC236}">
                  <a16:creationId xmlns:a16="http://schemas.microsoft.com/office/drawing/2014/main" id="{6F3D5821-D654-8603-B442-DEF28BB346A3}"/>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9" name="任意多边形: 形状 10">
              <a:extLst>
                <a:ext uri="{FF2B5EF4-FFF2-40B4-BE49-F238E27FC236}">
                  <a16:creationId xmlns:a16="http://schemas.microsoft.com/office/drawing/2014/main" id="{72389AA3-24C9-71FE-4D6E-BFDC8815349F}"/>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0" name="任意多边形: 形状 11">
              <a:extLst>
                <a:ext uri="{FF2B5EF4-FFF2-40B4-BE49-F238E27FC236}">
                  <a16:creationId xmlns:a16="http://schemas.microsoft.com/office/drawing/2014/main" id="{C13DA32F-95EE-7413-2DB7-787D531424B1}"/>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1" name="任意多边形: 形状 12">
              <a:extLst>
                <a:ext uri="{FF2B5EF4-FFF2-40B4-BE49-F238E27FC236}">
                  <a16:creationId xmlns:a16="http://schemas.microsoft.com/office/drawing/2014/main" id="{97A1749B-1DC0-B39C-BF6D-0E5CBD092305}"/>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2" name="任意多边形: 形状 13">
              <a:extLst>
                <a:ext uri="{FF2B5EF4-FFF2-40B4-BE49-F238E27FC236}">
                  <a16:creationId xmlns:a16="http://schemas.microsoft.com/office/drawing/2014/main" id="{1B70DCF9-15B0-952C-5525-CD4C75810CC4}"/>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3" name="任意多边形: 形状 14">
              <a:extLst>
                <a:ext uri="{FF2B5EF4-FFF2-40B4-BE49-F238E27FC236}">
                  <a16:creationId xmlns:a16="http://schemas.microsoft.com/office/drawing/2014/main" id="{ACCAC05F-292E-577E-BDCB-D9CC29238B21}"/>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4" name="任意多边形: 形状 15">
              <a:extLst>
                <a:ext uri="{FF2B5EF4-FFF2-40B4-BE49-F238E27FC236}">
                  <a16:creationId xmlns:a16="http://schemas.microsoft.com/office/drawing/2014/main" id="{0EC5AC9E-756F-D026-FD24-F44417620AE7}"/>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5" name="任意多边形: 形状 16">
              <a:extLst>
                <a:ext uri="{FF2B5EF4-FFF2-40B4-BE49-F238E27FC236}">
                  <a16:creationId xmlns:a16="http://schemas.microsoft.com/office/drawing/2014/main" id="{FBC1AEE0-3FC6-0095-E0D2-4D9D47F053AA}"/>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20" name="任意多边形: 形状 17">
              <a:extLst>
                <a:ext uri="{FF2B5EF4-FFF2-40B4-BE49-F238E27FC236}">
                  <a16:creationId xmlns:a16="http://schemas.microsoft.com/office/drawing/2014/main" id="{4AB33267-C92C-4917-FAEC-97372E488A4F}"/>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21" name="任意多边形: 形状 18">
              <a:extLst>
                <a:ext uri="{FF2B5EF4-FFF2-40B4-BE49-F238E27FC236}">
                  <a16:creationId xmlns:a16="http://schemas.microsoft.com/office/drawing/2014/main" id="{5D0E91CE-2F83-6C74-939A-D38FCFF7FE65}"/>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22" name="任意多边形: 形状 19">
              <a:extLst>
                <a:ext uri="{FF2B5EF4-FFF2-40B4-BE49-F238E27FC236}">
                  <a16:creationId xmlns:a16="http://schemas.microsoft.com/office/drawing/2014/main" id="{7035DC3F-F318-3FBC-BFA5-7BAB0090A5B0}"/>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25" name="任意多边形: 形状 20">
              <a:extLst>
                <a:ext uri="{FF2B5EF4-FFF2-40B4-BE49-F238E27FC236}">
                  <a16:creationId xmlns:a16="http://schemas.microsoft.com/office/drawing/2014/main" id="{1EA89776-ABFC-CD28-CB3F-D87067F53BBB}"/>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6" name="任意多边形: 形状 21">
              <a:extLst>
                <a:ext uri="{FF2B5EF4-FFF2-40B4-BE49-F238E27FC236}">
                  <a16:creationId xmlns:a16="http://schemas.microsoft.com/office/drawing/2014/main" id="{B741E1C9-62C5-869B-47ED-AF9EA36BB6EE}"/>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7" name="任意多边形: 形状 22">
              <a:extLst>
                <a:ext uri="{FF2B5EF4-FFF2-40B4-BE49-F238E27FC236}">
                  <a16:creationId xmlns:a16="http://schemas.microsoft.com/office/drawing/2014/main" id="{3F7DCE39-030C-FF39-2327-884E57FEB5CB}"/>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8" name="任意多边形: 形状 23">
              <a:extLst>
                <a:ext uri="{FF2B5EF4-FFF2-40B4-BE49-F238E27FC236}">
                  <a16:creationId xmlns:a16="http://schemas.microsoft.com/office/drawing/2014/main" id="{FD81C5B6-9E0D-50FB-4244-C89F345823DF}"/>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29" name="任意多边形: 形状 24">
              <a:extLst>
                <a:ext uri="{FF2B5EF4-FFF2-40B4-BE49-F238E27FC236}">
                  <a16:creationId xmlns:a16="http://schemas.microsoft.com/office/drawing/2014/main" id="{D5BC92C1-24EE-12CA-E377-1421C7F5B0BF}"/>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30" name="任意多边形: 形状 25">
              <a:extLst>
                <a:ext uri="{FF2B5EF4-FFF2-40B4-BE49-F238E27FC236}">
                  <a16:creationId xmlns:a16="http://schemas.microsoft.com/office/drawing/2014/main" id="{D7F0D9F6-A993-8C5B-23BB-C4F0B6867A27}"/>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31" name="任意多边形: 形状 26">
              <a:extLst>
                <a:ext uri="{FF2B5EF4-FFF2-40B4-BE49-F238E27FC236}">
                  <a16:creationId xmlns:a16="http://schemas.microsoft.com/office/drawing/2014/main" id="{7ABB7648-CA3F-5E34-64A0-C7F4DDB291C4}"/>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32" name="任意多边形: 形状 27">
              <a:extLst>
                <a:ext uri="{FF2B5EF4-FFF2-40B4-BE49-F238E27FC236}">
                  <a16:creationId xmlns:a16="http://schemas.microsoft.com/office/drawing/2014/main" id="{7CB497F9-EE19-5EC3-A281-42ED54FF74DD}"/>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33" name="任意多边形: 形状 28">
              <a:extLst>
                <a:ext uri="{FF2B5EF4-FFF2-40B4-BE49-F238E27FC236}">
                  <a16:creationId xmlns:a16="http://schemas.microsoft.com/office/drawing/2014/main" id="{887B1D62-93B3-EF15-7E9B-863D29AF933B}"/>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34" name="任意多边形: 形状 29">
              <a:extLst>
                <a:ext uri="{FF2B5EF4-FFF2-40B4-BE49-F238E27FC236}">
                  <a16:creationId xmlns:a16="http://schemas.microsoft.com/office/drawing/2014/main" id="{400DB3EF-01CE-2681-A5B6-9EAB90197207}"/>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35" name="任意多边形: 形状 30">
              <a:extLst>
                <a:ext uri="{FF2B5EF4-FFF2-40B4-BE49-F238E27FC236}">
                  <a16:creationId xmlns:a16="http://schemas.microsoft.com/office/drawing/2014/main" id="{0DDAE148-DA55-1975-0F4B-B3A083EF254C}"/>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36" name="任意多边形: 形状 31">
              <a:extLst>
                <a:ext uri="{FF2B5EF4-FFF2-40B4-BE49-F238E27FC236}">
                  <a16:creationId xmlns:a16="http://schemas.microsoft.com/office/drawing/2014/main" id="{836226B6-0B1F-DA44-528F-DA6C8265ECDB}"/>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38" name="任意多边形: 形状 32">
              <a:extLst>
                <a:ext uri="{FF2B5EF4-FFF2-40B4-BE49-F238E27FC236}">
                  <a16:creationId xmlns:a16="http://schemas.microsoft.com/office/drawing/2014/main" id="{13C362B1-8985-8661-D774-8B56CA5F1361}"/>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40" name="任意多边形: 形状 33">
              <a:extLst>
                <a:ext uri="{FF2B5EF4-FFF2-40B4-BE49-F238E27FC236}">
                  <a16:creationId xmlns:a16="http://schemas.microsoft.com/office/drawing/2014/main" id="{D42CBA82-CE38-D777-42D2-9AEF68A452D9}"/>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41" name="任意多边形: 形状 34">
              <a:extLst>
                <a:ext uri="{FF2B5EF4-FFF2-40B4-BE49-F238E27FC236}">
                  <a16:creationId xmlns:a16="http://schemas.microsoft.com/office/drawing/2014/main" id="{615F7808-1DB8-BCB2-00CB-419128F05D4E}"/>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42" name="任意多边形: 形状 35">
              <a:extLst>
                <a:ext uri="{FF2B5EF4-FFF2-40B4-BE49-F238E27FC236}">
                  <a16:creationId xmlns:a16="http://schemas.microsoft.com/office/drawing/2014/main" id="{24715ED5-40B4-C00C-3674-E60C532BFA47}"/>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43" name="组合 42">
            <a:extLst>
              <a:ext uri="{FF2B5EF4-FFF2-40B4-BE49-F238E27FC236}">
                <a16:creationId xmlns:a16="http://schemas.microsoft.com/office/drawing/2014/main" id="{25AC5691-4A5B-87DC-C1A6-62395D91ABDB}"/>
              </a:ext>
            </a:extLst>
          </p:cNvPr>
          <p:cNvGrpSpPr/>
          <p:nvPr/>
        </p:nvGrpSpPr>
        <p:grpSpPr>
          <a:xfrm>
            <a:off x="3548836" y="467256"/>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44" name="平行四边形 43">
              <a:extLst>
                <a:ext uri="{FF2B5EF4-FFF2-40B4-BE49-F238E27FC236}">
                  <a16:creationId xmlns:a16="http://schemas.microsoft.com/office/drawing/2014/main" id="{3B526F61-2414-234D-E4AE-6A54EF261334}"/>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平行四边形 45">
              <a:extLst>
                <a:ext uri="{FF2B5EF4-FFF2-40B4-BE49-F238E27FC236}">
                  <a16:creationId xmlns:a16="http://schemas.microsoft.com/office/drawing/2014/main" id="{75A8A6C0-F453-9040-4CC4-EBA86FD2B2A5}"/>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平行四边形 46">
              <a:extLst>
                <a:ext uri="{FF2B5EF4-FFF2-40B4-BE49-F238E27FC236}">
                  <a16:creationId xmlns:a16="http://schemas.microsoft.com/office/drawing/2014/main" id="{1CE6CB5D-CB03-70A3-B6EE-52B01D3E99DB}"/>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id="{D19D6DE9-B71F-339C-67C1-201191F14E29}"/>
              </a:ext>
            </a:extLst>
          </p:cNvPr>
          <p:cNvGrpSpPr/>
          <p:nvPr/>
        </p:nvGrpSpPr>
        <p:grpSpPr>
          <a:xfrm>
            <a:off x="2778103" y="475559"/>
            <a:ext cx="770733" cy="79448"/>
            <a:chOff x="3986211" y="341636"/>
            <a:chExt cx="770733" cy="79448"/>
          </a:xfrm>
        </p:grpSpPr>
        <p:cxnSp>
          <p:nvCxnSpPr>
            <p:cNvPr id="49" name="直接连接符 41">
              <a:extLst>
                <a:ext uri="{FF2B5EF4-FFF2-40B4-BE49-F238E27FC236}">
                  <a16:creationId xmlns:a16="http://schemas.microsoft.com/office/drawing/2014/main" id="{6CB934D5-5C7F-5D90-CB9A-3923351C4516}"/>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0" name="直接连接符 42">
              <a:extLst>
                <a:ext uri="{FF2B5EF4-FFF2-40B4-BE49-F238E27FC236}">
                  <a16:creationId xmlns:a16="http://schemas.microsoft.com/office/drawing/2014/main" id="{DA9D2C3C-1E29-D5A9-D5F0-FEDF11E58169}"/>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43">
              <a:extLst>
                <a:ext uri="{FF2B5EF4-FFF2-40B4-BE49-F238E27FC236}">
                  <a16:creationId xmlns:a16="http://schemas.microsoft.com/office/drawing/2014/main" id="{C7230A8D-B9D6-6340-1ECC-B0EF1F860C46}"/>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2" name="直接连接符 44">
              <a:extLst>
                <a:ext uri="{FF2B5EF4-FFF2-40B4-BE49-F238E27FC236}">
                  <a16:creationId xmlns:a16="http://schemas.microsoft.com/office/drawing/2014/main" id="{8CEA85BD-6F0F-842E-1C4B-10BE21F756B3}"/>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53" name="直接连接符 45">
            <a:extLst>
              <a:ext uri="{FF2B5EF4-FFF2-40B4-BE49-F238E27FC236}">
                <a16:creationId xmlns:a16="http://schemas.microsoft.com/office/drawing/2014/main" id="{A7853400-B03B-B74E-FBE6-D6E96335CADA}"/>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54" name="图片 53">
            <a:extLst>
              <a:ext uri="{FF2B5EF4-FFF2-40B4-BE49-F238E27FC236}">
                <a16:creationId xmlns:a16="http://schemas.microsoft.com/office/drawing/2014/main" id="{34956BAF-8030-BA23-AA0D-2C4707EBA20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55" name="图片 54">
            <a:extLst>
              <a:ext uri="{FF2B5EF4-FFF2-40B4-BE49-F238E27FC236}">
                <a16:creationId xmlns:a16="http://schemas.microsoft.com/office/drawing/2014/main" id="{B3CD474C-9309-0249-9C48-906982FAC1A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
        <p:nvSpPr>
          <p:cNvPr id="59" name="矩形: 圆角 14">
            <a:extLst>
              <a:ext uri="{FF2B5EF4-FFF2-40B4-BE49-F238E27FC236}">
                <a16:creationId xmlns:a16="http://schemas.microsoft.com/office/drawing/2014/main" id="{B3897DD0-1B08-52BD-CF69-4BDC8059C3B7}"/>
              </a:ext>
            </a:extLst>
          </p:cNvPr>
          <p:cNvSpPr/>
          <p:nvPr>
            <p:custDataLst>
              <p:tags r:id="rId11"/>
            </p:custDataLst>
          </p:nvPr>
        </p:nvSpPr>
        <p:spPr>
          <a:xfrm>
            <a:off x="359279" y="3421810"/>
            <a:ext cx="5412368" cy="2865755"/>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lstStyle/>
          <a:p>
            <a:pPr marR="0" lvl="0" algn="l" defTabSz="914400" rtl="0" eaLnBrk="1" fontAlgn="auto" latinLnBrk="0" hangingPunct="1">
              <a:lnSpc>
                <a:spcPct val="136000"/>
              </a:lnSpc>
              <a:spcBef>
                <a:spcPct val="0"/>
              </a:spcBef>
              <a:spcAft>
                <a:spcPct val="0"/>
              </a:spcAft>
              <a:buClrTx/>
              <a:buSzTx/>
              <a:defRPr/>
            </a:pPr>
            <a:endPar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
        <p:nvSpPr>
          <p:cNvPr id="60" name="矩形: 圆角 14">
            <a:extLst>
              <a:ext uri="{FF2B5EF4-FFF2-40B4-BE49-F238E27FC236}">
                <a16:creationId xmlns:a16="http://schemas.microsoft.com/office/drawing/2014/main" id="{96CB8C3D-1E4C-F6D9-3296-F9A34C006761}"/>
              </a:ext>
            </a:extLst>
          </p:cNvPr>
          <p:cNvSpPr/>
          <p:nvPr>
            <p:custDataLst>
              <p:tags r:id="rId12"/>
            </p:custDataLst>
          </p:nvPr>
        </p:nvSpPr>
        <p:spPr>
          <a:xfrm>
            <a:off x="5979494" y="3399508"/>
            <a:ext cx="5996916" cy="2865755"/>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lstStyle/>
          <a:p>
            <a:pPr marR="0" lvl="0" algn="l" defTabSz="914400" rtl="0" eaLnBrk="1" fontAlgn="auto" latinLnBrk="0" hangingPunct="1">
              <a:lnSpc>
                <a:spcPct val="136000"/>
              </a:lnSpc>
              <a:spcBef>
                <a:spcPct val="0"/>
              </a:spcBef>
              <a:spcAft>
                <a:spcPct val="0"/>
              </a:spcAft>
              <a:buClrTx/>
              <a:buSzTx/>
              <a:defRPr/>
            </a:pPr>
            <a:endPar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28885-9B1B-0CC5-787B-B218EFAAD5C0}"/>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EA0B8233-F589-481B-B8F7-6866027FED4B}"/>
              </a:ext>
            </a:extLst>
          </p:cNvPr>
          <p:cNvGrpSpPr/>
          <p:nvPr/>
        </p:nvGrpSpPr>
        <p:grpSpPr>
          <a:xfrm>
            <a:off x="0" y="-2"/>
            <a:ext cx="12331700" cy="6445205"/>
            <a:chOff x="0" y="-2"/>
            <a:chExt cx="12331700" cy="4940299"/>
          </a:xfrm>
        </p:grpSpPr>
        <p:sp>
          <p:nvSpPr>
            <p:cNvPr id="10" name="矩形: 单圆角 9">
              <a:extLst>
                <a:ext uri="{FF2B5EF4-FFF2-40B4-BE49-F238E27FC236}">
                  <a16:creationId xmlns:a16="http://schemas.microsoft.com/office/drawing/2014/main" id="{5064AD20-3CE7-2CF7-3F5A-F3E295CCD760}"/>
                </a:ext>
              </a:extLst>
            </p:cNvPr>
            <p:cNvSpPr/>
            <p:nvPr/>
          </p:nvSpPr>
          <p:spPr>
            <a:xfrm flipV="1">
              <a:off x="0" y="234946"/>
              <a:ext cx="12331700" cy="4705351"/>
            </a:xfrm>
            <a:prstGeom prst="round1Rect">
              <a:avLst>
                <a:gd name="adj" fmla="val 16746"/>
              </a:avLst>
            </a:pr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icrosoft YaHei UI"/>
                <a:ea typeface="MiSans Normal" pitchFamily="2" charset="-122"/>
                <a:cs typeface="+mn-cs"/>
              </a:endParaRPr>
            </a:p>
          </p:txBody>
        </p:sp>
        <p:sp>
          <p:nvSpPr>
            <p:cNvPr id="9" name="矩形: 单圆角 8">
              <a:extLst>
                <a:ext uri="{FF2B5EF4-FFF2-40B4-BE49-F238E27FC236}">
                  <a16:creationId xmlns:a16="http://schemas.microsoft.com/office/drawing/2014/main" id="{09CF2219-2781-B8E1-EDFA-24C038C2A8B1}"/>
                </a:ext>
              </a:extLst>
            </p:cNvPr>
            <p:cNvSpPr/>
            <p:nvPr/>
          </p:nvSpPr>
          <p:spPr>
            <a:xfrm flipV="1">
              <a:off x="0" y="-2"/>
              <a:ext cx="12192000" cy="4705352"/>
            </a:xfrm>
            <a:prstGeom prst="round1Rect">
              <a:avLst>
                <a:gd name="adj" fmla="val 17857"/>
              </a:avLst>
            </a:pr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sp>
          <p:nvSpPr>
            <p:cNvPr id="18" name="矩形: 单圆角 17">
              <a:extLst>
                <a:ext uri="{FF2B5EF4-FFF2-40B4-BE49-F238E27FC236}">
                  <a16:creationId xmlns:a16="http://schemas.microsoft.com/office/drawing/2014/main" id="{A69168BC-4830-9613-DE5E-E817AEA2716D}"/>
                </a:ext>
              </a:extLst>
            </p:cNvPr>
            <p:cNvSpPr/>
            <p:nvPr/>
          </p:nvSpPr>
          <p:spPr>
            <a:xfrm flipV="1">
              <a:off x="0" y="0"/>
              <a:ext cx="12192000" cy="4705352"/>
            </a:xfrm>
            <a:prstGeom prst="round1Rect">
              <a:avLst>
                <a:gd name="adj" fmla="val 17857"/>
              </a:avLst>
            </a:prstGeom>
            <a:blipFill dpi="0" rotWithShape="0">
              <a:blip r:embed="rId4">
                <a:alphaModFix amt="10000"/>
              </a:blip>
              <a:srcRect/>
              <a:stretch>
                <a:fillRect l="-1000" t="-38602" r="-1000" b="-2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3200" b="0" i="0" u="none" strike="noStrike" kern="1200" cap="none" spc="0" normalizeH="0" baseline="0" noProof="0">
                <a:ln>
                  <a:noFill/>
                </a:ln>
                <a:solidFill>
                  <a:prstClr val="white"/>
                </a:solidFill>
                <a:effectLst/>
                <a:uLnTx/>
                <a:uFillTx/>
                <a:latin typeface="黑体" panose="02010609060101010101" charset="-122"/>
                <a:ea typeface="黑体" panose="02010609060101010101" charset="-122"/>
                <a:cs typeface="+mn-cs"/>
              </a:endParaRPr>
            </a:p>
          </p:txBody>
        </p:sp>
        <p:pic>
          <p:nvPicPr>
            <p:cNvPr id="22" name="图片 21">
              <a:extLst>
                <a:ext uri="{FF2B5EF4-FFF2-40B4-BE49-F238E27FC236}">
                  <a16:creationId xmlns:a16="http://schemas.microsoft.com/office/drawing/2014/main" id="{79D4F1A7-9137-63FA-D89D-8650698584BE}"/>
                </a:ext>
              </a:extLst>
            </p:cNvPr>
            <p:cNvPicPr>
              <a:picLocks noChangeAspect="1"/>
            </p:cNvPicPr>
            <p:nvPr/>
          </p:nvPicPr>
          <p:blipFill>
            <a:blip r:embed="rId5" cstate="print">
              <a:alphaModFix amt="29000"/>
              <a:extLst>
                <a:ext uri="{28A0092B-C50C-407E-A947-70E740481C1C}">
                  <a14:useLocalDpi xmlns:a14="http://schemas.microsoft.com/office/drawing/2010/main" val="0"/>
                </a:ext>
              </a:extLst>
            </a:blip>
            <a:stretch>
              <a:fillRect/>
            </a:stretch>
          </p:blipFill>
          <p:spPr>
            <a:xfrm>
              <a:off x="6038339" y="1797150"/>
              <a:ext cx="6100948" cy="2908201"/>
            </a:xfrm>
            <a:prstGeom prst="rect">
              <a:avLst/>
            </a:prstGeom>
          </p:spPr>
        </p:pic>
      </p:grpSp>
      <p:sp>
        <p:nvSpPr>
          <p:cNvPr id="11" name="文本框 10">
            <a:extLst>
              <a:ext uri="{FF2B5EF4-FFF2-40B4-BE49-F238E27FC236}">
                <a16:creationId xmlns:a16="http://schemas.microsoft.com/office/drawing/2014/main" id="{12D1E367-896A-F59A-6DBE-4D9AEE0A004E}"/>
              </a:ext>
            </a:extLst>
          </p:cNvPr>
          <p:cNvSpPr txBox="1"/>
          <p:nvPr/>
        </p:nvSpPr>
        <p:spPr>
          <a:xfrm>
            <a:off x="627444" y="2262801"/>
            <a:ext cx="10215034" cy="18620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500" b="1"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谢谢</a:t>
            </a:r>
          </a:p>
        </p:txBody>
      </p:sp>
      <p:sp>
        <p:nvSpPr>
          <p:cNvPr id="12" name="文本框 11">
            <a:extLst>
              <a:ext uri="{FF2B5EF4-FFF2-40B4-BE49-F238E27FC236}">
                <a16:creationId xmlns:a16="http://schemas.microsoft.com/office/drawing/2014/main" id="{EAB0A2E7-D358-C562-74A9-EBF370C42941}"/>
              </a:ext>
            </a:extLst>
          </p:cNvPr>
          <p:cNvSpPr txBox="1"/>
          <p:nvPr/>
        </p:nvSpPr>
        <p:spPr>
          <a:xfrm>
            <a:off x="3809759" y="3384376"/>
            <a:ext cx="143500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300" normalizeH="0" baseline="0" noProof="0" dirty="0">
                <a:ln>
                  <a:noFill/>
                </a:ln>
                <a:solidFill>
                  <a:prstClr val="white">
                    <a:alpha val="39000"/>
                  </a:prstClr>
                </a:solidFill>
                <a:effectLst/>
                <a:uLnTx/>
                <a:uFillTx/>
                <a:latin typeface="思源黑体 CN Medium" panose="020B0600000000000000" pitchFamily="34" charset="-122"/>
                <a:ea typeface="思源黑体 CN Medium" panose="020B0600000000000000" pitchFamily="34" charset="-122"/>
                <a:cs typeface="+mn-cs"/>
              </a:rPr>
              <a:t>THANKS</a:t>
            </a:r>
          </a:p>
        </p:txBody>
      </p:sp>
      <p:sp>
        <p:nvSpPr>
          <p:cNvPr id="14" name="文本框 13">
            <a:extLst>
              <a:ext uri="{FF2B5EF4-FFF2-40B4-BE49-F238E27FC236}">
                <a16:creationId xmlns:a16="http://schemas.microsoft.com/office/drawing/2014/main" id="{EFBF3112-248F-9829-6E44-6815573F46A0}"/>
              </a:ext>
            </a:extLst>
          </p:cNvPr>
          <p:cNvSpPr txBox="1"/>
          <p:nvPr/>
        </p:nvSpPr>
        <p:spPr>
          <a:xfrm>
            <a:off x="652066" y="1602656"/>
            <a:ext cx="1021485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zh-CN" sz="3200" b="1" u="none" strike="noStrike" kern="1200" cap="none" spc="0" normalizeH="0" baseline="0" noProof="0" dirty="0">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n>
                <a:noFill/>
                <a:effectLst/>
                <a:uLnTx/>
                <a:uFillTx/>
                <a:latin typeface="Source Han Sans CN Bold" panose="020B0500000000000000" pitchFamily="34" charset="-128"/>
                <a:ea typeface="Source Han Sans CN Bold" panose="020B0500000000000000" pitchFamily="34" charset="-128"/>
                <a:cs typeface="+mn-cs"/>
              </a:rPr>
              <a:t>Happy-LLM</a:t>
            </a:r>
            <a:r>
              <a:rPr kumimoji="0" lang="zh-CN" altLang="en" sz="3200" b="1" u="none" strike="noStrike" kern="1200" cap="none" spc="0" normalizeH="0" baseline="0" noProof="0" dirty="0">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n>
                <a:noFill/>
                <a:effectLst/>
                <a:uLnTx/>
                <a:uFillTx/>
                <a:latin typeface="Source Han Sans CN Bold" panose="020B0500000000000000" pitchFamily="34" charset="-128"/>
                <a:ea typeface="Source Han Sans CN Bold" panose="020B0500000000000000" pitchFamily="34" charset="-128"/>
                <a:cs typeface="+mn-cs"/>
              </a:rPr>
              <a:t>：</a:t>
            </a:r>
            <a:r>
              <a:rPr kumimoji="0" lang="zh-CN" altLang="en-US" sz="3200" b="1" u="none" strike="noStrike" kern="1200" cap="none" spc="0" normalizeH="0" baseline="0" noProof="0" dirty="0">
                <a:ln>
                  <a:gradFill>
                    <a:gsLst>
                      <a:gs pos="0">
                        <a:srgbClr val="4472C4">
                          <a:lumMod val="5000"/>
                          <a:lumOff val="95000"/>
                        </a:srgbClr>
                      </a:gs>
                      <a:gs pos="74000">
                        <a:srgbClr val="4472C4">
                          <a:lumMod val="45000"/>
                          <a:lumOff val="55000"/>
                        </a:srgbClr>
                      </a:gs>
                      <a:gs pos="83000">
                        <a:srgbClr val="4472C4">
                          <a:lumMod val="45000"/>
                          <a:lumOff val="55000"/>
                        </a:srgbClr>
                      </a:gs>
                      <a:gs pos="100000">
                        <a:srgbClr val="4472C4">
                          <a:lumMod val="30000"/>
                          <a:lumOff val="70000"/>
                        </a:srgbClr>
                      </a:gs>
                    </a:gsLst>
                    <a:lin ang="5400000" scaled="1"/>
                  </a:gradFill>
                </a:ln>
                <a:noFill/>
                <a:effectLst/>
                <a:uLnTx/>
                <a:uFillTx/>
                <a:latin typeface="Source Han Sans CN Bold" panose="020B0500000000000000" pitchFamily="34" charset="-128"/>
                <a:ea typeface="Source Han Sans CN Bold" panose="020B0500000000000000" pitchFamily="34" charset="-128"/>
                <a:cs typeface="+mn-cs"/>
              </a:rPr>
              <a:t>从零开始构建大模型</a:t>
            </a:r>
          </a:p>
        </p:txBody>
      </p:sp>
      <p:pic>
        <p:nvPicPr>
          <p:cNvPr id="2" name="图片 1">
            <a:extLst>
              <a:ext uri="{FF2B5EF4-FFF2-40B4-BE49-F238E27FC236}">
                <a16:creationId xmlns:a16="http://schemas.microsoft.com/office/drawing/2014/main" id="{A67586D2-9152-A8B4-23A5-F190756A26DD}"/>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0542011" y="412797"/>
            <a:ext cx="1297864" cy="393313"/>
          </a:xfrm>
          <a:prstGeom prst="rect">
            <a:avLst/>
          </a:prstGeom>
        </p:spPr>
      </p:pic>
      <p:pic>
        <p:nvPicPr>
          <p:cNvPr id="3" name="图片 2" descr="卡通画&#10;&#10;AI 生成的内容可能不正确。">
            <a:extLst>
              <a:ext uri="{FF2B5EF4-FFF2-40B4-BE49-F238E27FC236}">
                <a16:creationId xmlns:a16="http://schemas.microsoft.com/office/drawing/2014/main" id="{D09C22CE-AC65-3E1D-8477-A145D48E82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27350" y="420659"/>
            <a:ext cx="2289801" cy="325198"/>
          </a:xfrm>
          <a:prstGeom prst="rect">
            <a:avLst/>
          </a:prstGeom>
        </p:spPr>
      </p:pic>
      <p:sp>
        <p:nvSpPr>
          <p:cNvPr id="8" name="文本框 7">
            <a:extLst>
              <a:ext uri="{FF2B5EF4-FFF2-40B4-BE49-F238E27FC236}">
                <a16:creationId xmlns:a16="http://schemas.microsoft.com/office/drawing/2014/main" id="{F34EE515-0C6B-CA8A-C216-A91F26E0150A}"/>
              </a:ext>
            </a:extLst>
          </p:cNvPr>
          <p:cNvSpPr txBox="1"/>
          <p:nvPr/>
        </p:nvSpPr>
        <p:spPr>
          <a:xfrm>
            <a:off x="1615450" y="4482642"/>
            <a:ext cx="1210588" cy="400110"/>
          </a:xfrm>
          <a:prstGeom prst="rect">
            <a:avLst/>
          </a:prstGeom>
          <a:noFill/>
        </p:spPr>
        <p:txBody>
          <a:bodyPr wrap="square" rtlCol="0">
            <a:spAutoFit/>
          </a:bodyPr>
          <a:lstStyle/>
          <a:p>
            <a:r>
              <a:rPr lang="zh-CN" altLang="en-US" sz="2000" dirty="0">
                <a:solidFill>
                  <a:schemeClr val="bg1"/>
                </a:solidFill>
                <a:latin typeface="思源黑体 CN Medium" panose="020B0600000000000000" pitchFamily="34" charset="-122"/>
                <a:ea typeface="思源黑体 CN Medium" panose="020B0600000000000000" pitchFamily="34" charset="-122"/>
              </a:rPr>
              <a:t>讲授人：</a:t>
            </a:r>
          </a:p>
        </p:txBody>
      </p:sp>
      <p:sp>
        <p:nvSpPr>
          <p:cNvPr id="13" name="文本框 12">
            <a:extLst>
              <a:ext uri="{FF2B5EF4-FFF2-40B4-BE49-F238E27FC236}">
                <a16:creationId xmlns:a16="http://schemas.microsoft.com/office/drawing/2014/main" id="{CAE7362E-2828-BDD6-E3AC-A67EE9E3CDD8}"/>
              </a:ext>
            </a:extLst>
          </p:cNvPr>
          <p:cNvSpPr txBox="1"/>
          <p:nvPr/>
        </p:nvSpPr>
        <p:spPr>
          <a:xfrm>
            <a:off x="2698164" y="4451379"/>
            <a:ext cx="982961" cy="523220"/>
          </a:xfrm>
          <a:prstGeom prst="rect">
            <a:avLst/>
          </a:prstGeom>
          <a:noFill/>
        </p:spPr>
        <p:txBody>
          <a:bodyPr wrap="square" rtlCol="0">
            <a:spAutoFit/>
          </a:bodyPr>
          <a:lstStyle/>
          <a:p>
            <a:r>
              <a:rPr lang="en-US" altLang="zh-CN" sz="2800" b="1" dirty="0">
                <a:solidFill>
                  <a:schemeClr val="bg1"/>
                </a:solidFill>
                <a:latin typeface="Source Han Sans CN Bold" panose="020B0500000000000000" pitchFamily="34" charset="-128"/>
                <a:ea typeface="Source Han Sans CN Bold" panose="020B0500000000000000" pitchFamily="34" charset="-128"/>
              </a:rPr>
              <a:t>XXX</a:t>
            </a:r>
            <a:endParaRPr lang="zh-CN" altLang="en-US" sz="2800" b="1" dirty="0">
              <a:solidFill>
                <a:schemeClr val="bg1"/>
              </a:solidFill>
              <a:latin typeface="Source Han Sans CN Bold" panose="020B0500000000000000" pitchFamily="34" charset="-128"/>
              <a:ea typeface="Source Han Sans CN Bold" panose="020B0500000000000000" pitchFamily="34" charset="-128"/>
            </a:endParaRPr>
          </a:p>
        </p:txBody>
      </p:sp>
      <p:grpSp>
        <p:nvGrpSpPr>
          <p:cNvPr id="16" name="组合 15">
            <a:extLst>
              <a:ext uri="{FF2B5EF4-FFF2-40B4-BE49-F238E27FC236}">
                <a16:creationId xmlns:a16="http://schemas.microsoft.com/office/drawing/2014/main" id="{CBCBFF86-243F-F5DE-0E2E-AF5045E76ABE}"/>
              </a:ext>
            </a:extLst>
          </p:cNvPr>
          <p:cNvGrpSpPr/>
          <p:nvPr/>
        </p:nvGrpSpPr>
        <p:grpSpPr>
          <a:xfrm>
            <a:off x="763045" y="4329458"/>
            <a:ext cx="733369" cy="733369"/>
            <a:chOff x="896365" y="4520294"/>
            <a:chExt cx="1181100" cy="1181100"/>
          </a:xfrm>
        </p:grpSpPr>
        <p:sp>
          <p:nvSpPr>
            <p:cNvPr id="6" name="椭圆 5">
              <a:extLst>
                <a:ext uri="{FF2B5EF4-FFF2-40B4-BE49-F238E27FC236}">
                  <a16:creationId xmlns:a16="http://schemas.microsoft.com/office/drawing/2014/main" id="{53787E79-FD16-0D6E-42F1-02654CEDA17F}"/>
                </a:ext>
              </a:extLst>
            </p:cNvPr>
            <p:cNvSpPr/>
            <p:nvPr/>
          </p:nvSpPr>
          <p:spPr>
            <a:xfrm>
              <a:off x="896365" y="4520294"/>
              <a:ext cx="1181100" cy="1181100"/>
            </a:xfrm>
            <a:prstGeom prst="ellipse">
              <a:avLst/>
            </a:pr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algn="ctr"/>
              <a:endParaRPr lang="zh-CN" altLang="en-US" kern="0">
                <a:solidFill>
                  <a:prstClr val="white"/>
                </a:solidFill>
                <a:ea typeface="MiSans Normal" pitchFamily="2" charset="-122"/>
              </a:endParaRPr>
            </a:p>
          </p:txBody>
        </p:sp>
        <p:sp>
          <p:nvSpPr>
            <p:cNvPr id="7" name="椭圆 6">
              <a:extLst>
                <a:ext uri="{FF2B5EF4-FFF2-40B4-BE49-F238E27FC236}">
                  <a16:creationId xmlns:a16="http://schemas.microsoft.com/office/drawing/2014/main" id="{F9E11482-7035-E33F-D4EA-CB6FE86F2891}"/>
                </a:ext>
              </a:extLst>
            </p:cNvPr>
            <p:cNvSpPr/>
            <p:nvPr/>
          </p:nvSpPr>
          <p:spPr>
            <a:xfrm>
              <a:off x="948979" y="4577234"/>
              <a:ext cx="1066800" cy="1066800"/>
            </a:xfrm>
            <a:prstGeom prst="ellipse">
              <a:avLst/>
            </a:pr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黑体" panose="02010609060101010101" charset="-122"/>
                <a:ea typeface="黑体" panose="02010609060101010101" charset="-122"/>
              </a:endParaRPr>
            </a:p>
          </p:txBody>
        </p:sp>
        <p:pic>
          <p:nvPicPr>
            <p:cNvPr id="15" name="图形 14">
              <a:extLst>
                <a:ext uri="{FF2B5EF4-FFF2-40B4-BE49-F238E27FC236}">
                  <a16:creationId xmlns:a16="http://schemas.microsoft.com/office/drawing/2014/main" id="{1F4BF367-5578-9494-F349-2A95B63380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02374" y="4811688"/>
              <a:ext cx="560009" cy="560009"/>
            </a:xfrm>
            <a:prstGeom prst="rect">
              <a:avLst/>
            </a:prstGeom>
          </p:spPr>
        </p:pic>
      </p:grpSp>
    </p:spTree>
    <p:extLst>
      <p:ext uri="{BB962C8B-B14F-4D97-AF65-F5344CB8AC3E}">
        <p14:creationId xmlns:p14="http://schemas.microsoft.com/office/powerpoint/2010/main" val="180498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CF1B5-C8AE-C824-C608-6A0A800002C8}"/>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7E0AA783-C22F-B7F1-ECB7-EFADD3E80D53}"/>
              </a:ext>
            </a:extLst>
          </p:cNvPr>
          <p:cNvSpPr txBox="1"/>
          <p:nvPr/>
        </p:nvSpPr>
        <p:spPr>
          <a:xfrm>
            <a:off x="988483" y="2305528"/>
            <a:ext cx="10215034" cy="2123658"/>
          </a:xfrm>
          <a:prstGeom prst="rect">
            <a:avLst/>
          </a:prstGeom>
          <a:noFill/>
        </p:spPr>
        <p:txBody>
          <a:bodyPr wrap="square">
            <a:spAutoFit/>
          </a:bodyPr>
          <a:lstStyle/>
          <a:p>
            <a:r>
              <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1.1</a:t>
            </a:r>
          </a:p>
          <a:p>
            <a:r>
              <a:rPr lang="en"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NLP</a:t>
            </a:r>
            <a:r>
              <a:rPr lang="zh-CN" altLang="en-US"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概述</a:t>
            </a:r>
          </a:p>
        </p:txBody>
      </p:sp>
    </p:spTree>
    <p:extLst>
      <p:ext uri="{BB962C8B-B14F-4D97-AF65-F5344CB8AC3E}">
        <p14:creationId xmlns:p14="http://schemas.microsoft.com/office/powerpoint/2010/main" val="1786433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任意多边形: 形状 2055">
            <a:extLst>
              <a:ext uri="{FF2B5EF4-FFF2-40B4-BE49-F238E27FC236}">
                <a16:creationId xmlns:a16="http://schemas.microsoft.com/office/drawing/2014/main" id="{84DA3500-B1F2-F812-8736-8A5270A344B8}"/>
              </a:ext>
            </a:extLst>
          </p:cNvPr>
          <p:cNvSpPr/>
          <p:nvPr/>
        </p:nvSpPr>
        <p:spPr>
          <a:xfrm>
            <a:off x="0" y="6227925"/>
            <a:ext cx="12192000" cy="630073"/>
          </a:xfrm>
          <a:custGeom>
            <a:avLst/>
            <a:gdLst>
              <a:gd name="connsiteX0" fmla="*/ 12192000 w 12192000"/>
              <a:gd name="connsiteY0" fmla="*/ 0 h 823592"/>
              <a:gd name="connsiteX1" fmla="*/ 12192000 w 12192000"/>
              <a:gd name="connsiteY1" fmla="*/ 823592 h 823592"/>
              <a:gd name="connsiteX2" fmla="*/ 0 w 12192000"/>
              <a:gd name="connsiteY2" fmla="*/ 823592 h 823592"/>
              <a:gd name="connsiteX3" fmla="*/ 0 w 12192000"/>
              <a:gd name="connsiteY3" fmla="*/ 602517 h 823592"/>
              <a:gd name="connsiteX4" fmla="*/ 27690 w 12192000"/>
              <a:gd name="connsiteY4" fmla="*/ 610941 h 823592"/>
              <a:gd name="connsiteX5" fmla="*/ 116123 w 12192000"/>
              <a:gd name="connsiteY5" fmla="*/ 633294 h 823592"/>
              <a:gd name="connsiteX6" fmla="*/ 171792 w 12192000"/>
              <a:gd name="connsiteY6" fmla="*/ 633294 h 823592"/>
              <a:gd name="connsiteX7" fmla="*/ 366630 w 12192000"/>
              <a:gd name="connsiteY7" fmla="*/ 659935 h 823592"/>
              <a:gd name="connsiteX8" fmla="*/ 539201 w 12192000"/>
              <a:gd name="connsiteY8" fmla="*/ 652323 h 823592"/>
              <a:gd name="connsiteX9" fmla="*/ 4035167 w 12192000"/>
              <a:gd name="connsiteY9" fmla="*/ 194288 h 823592"/>
              <a:gd name="connsiteX10" fmla="*/ 8327186 w 12192000"/>
              <a:gd name="connsiteY10" fmla="*/ 559992 h 823592"/>
              <a:gd name="connsiteX11" fmla="*/ 10691229 w 12192000"/>
              <a:gd name="connsiteY11" fmla="*/ 467660 h 823592"/>
              <a:gd name="connsiteX12" fmla="*/ 12086839 w 12192000"/>
              <a:gd name="connsiteY12" fmla="*/ 47357 h 8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823592">
                <a:moveTo>
                  <a:pt x="12192000" y="0"/>
                </a:moveTo>
                <a:lnTo>
                  <a:pt x="12192000" y="823592"/>
                </a:lnTo>
                <a:lnTo>
                  <a:pt x="0" y="823592"/>
                </a:lnTo>
                <a:lnTo>
                  <a:pt x="0" y="602517"/>
                </a:lnTo>
                <a:lnTo>
                  <a:pt x="27690" y="610941"/>
                </a:lnTo>
                <a:cubicBezTo>
                  <a:pt x="63412" y="621252"/>
                  <a:pt x="93508" y="629091"/>
                  <a:pt x="116123" y="633294"/>
                </a:cubicBezTo>
                <a:cubicBezTo>
                  <a:pt x="297045" y="666913"/>
                  <a:pt x="137463" y="630122"/>
                  <a:pt x="171792" y="633294"/>
                </a:cubicBezTo>
                <a:cubicBezTo>
                  <a:pt x="206120" y="636465"/>
                  <a:pt x="305396" y="656764"/>
                  <a:pt x="366630" y="659935"/>
                </a:cubicBezTo>
                <a:cubicBezTo>
                  <a:pt x="427865" y="663107"/>
                  <a:pt x="539201" y="652323"/>
                  <a:pt x="539201" y="652323"/>
                </a:cubicBezTo>
                <a:cubicBezTo>
                  <a:pt x="1150624" y="587621"/>
                  <a:pt x="2737169" y="209677"/>
                  <a:pt x="4035167" y="194288"/>
                </a:cubicBezTo>
                <a:cubicBezTo>
                  <a:pt x="5333164" y="178900"/>
                  <a:pt x="7217843" y="514430"/>
                  <a:pt x="8327186" y="559992"/>
                </a:cubicBezTo>
                <a:cubicBezTo>
                  <a:pt x="9436530" y="605553"/>
                  <a:pt x="9989036" y="588221"/>
                  <a:pt x="10691229" y="467660"/>
                </a:cubicBezTo>
                <a:cubicBezTo>
                  <a:pt x="11217874" y="377239"/>
                  <a:pt x="11643576" y="239610"/>
                  <a:pt x="12086839" y="47357"/>
                </a:cubicBezTo>
                <a:close/>
              </a:path>
            </a:pathLst>
          </a:cu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algn="ctr"/>
            <a:endParaRPr lang="zh-CN" altLang="en-US" kern="0">
              <a:solidFill>
                <a:prstClr val="white"/>
              </a:solidFill>
              <a:ea typeface="MiSans Normal" pitchFamily="2" charset="-122"/>
            </a:endParaRPr>
          </a:p>
        </p:txBody>
      </p:sp>
      <p:sp>
        <p:nvSpPr>
          <p:cNvPr id="2057" name="任意多边形: 形状 2056">
            <a:extLst>
              <a:ext uri="{FF2B5EF4-FFF2-40B4-BE49-F238E27FC236}">
                <a16:creationId xmlns:a16="http://schemas.microsoft.com/office/drawing/2014/main" id="{517B2C9F-6751-37A8-AE00-45AF4CF96817}"/>
              </a:ext>
            </a:extLst>
          </p:cNvPr>
          <p:cNvSpPr/>
          <p:nvPr/>
        </p:nvSpPr>
        <p:spPr>
          <a:xfrm>
            <a:off x="0" y="6491269"/>
            <a:ext cx="12192000" cy="366732"/>
          </a:xfrm>
          <a:custGeom>
            <a:avLst/>
            <a:gdLst>
              <a:gd name="connsiteX0" fmla="*/ 2286000 w 12192000"/>
              <a:gd name="connsiteY0" fmla="*/ 1993 h 728662"/>
              <a:gd name="connsiteX1" fmla="*/ 12192000 w 12192000"/>
              <a:gd name="connsiteY1" fmla="*/ 189800 h 728662"/>
              <a:gd name="connsiteX2" fmla="*/ 12192000 w 12192000"/>
              <a:gd name="connsiteY2" fmla="*/ 728662 h 728662"/>
              <a:gd name="connsiteX3" fmla="*/ 0 w 12192000"/>
              <a:gd name="connsiteY3" fmla="*/ 728662 h 728662"/>
              <a:gd name="connsiteX4" fmla="*/ 0 w 12192000"/>
              <a:gd name="connsiteY4" fmla="*/ 189800 h 728662"/>
              <a:gd name="connsiteX5" fmla="*/ 2286000 w 12192000"/>
              <a:gd name="connsiteY5" fmla="*/ 1993 h 72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728662">
                <a:moveTo>
                  <a:pt x="2286000" y="1993"/>
                </a:moveTo>
                <a:cubicBezTo>
                  <a:pt x="5588000" y="-43916"/>
                  <a:pt x="8890000" y="724008"/>
                  <a:pt x="12192000" y="189800"/>
                </a:cubicBezTo>
                <a:lnTo>
                  <a:pt x="12192000" y="728662"/>
                </a:lnTo>
                <a:lnTo>
                  <a:pt x="0" y="728662"/>
                </a:lnTo>
                <a:lnTo>
                  <a:pt x="0" y="189800"/>
                </a:lnTo>
                <a:cubicBezTo>
                  <a:pt x="762000" y="66522"/>
                  <a:pt x="1524000" y="12587"/>
                  <a:pt x="2286000" y="1993"/>
                </a:cubicBezTo>
                <a:close/>
              </a:path>
            </a:pathLst>
          </a:cu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黑体" panose="02010609060101010101" charset="-122"/>
              <a:ea typeface="黑体" panose="02010609060101010101" charset="-122"/>
            </a:endParaRPr>
          </a:p>
        </p:txBody>
      </p:sp>
      <p:sp>
        <p:nvSpPr>
          <p:cNvPr id="4" name="矩形 3">
            <a:extLst>
              <a:ext uri="{FF2B5EF4-FFF2-40B4-BE49-F238E27FC236}">
                <a16:creationId xmlns:a16="http://schemas.microsoft.com/office/drawing/2014/main" id="{6E585242-CA5B-4B4D-DBA0-75629C5B8347}"/>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8DD20AF2-192B-758D-191D-92F128487E46}"/>
              </a:ext>
            </a:extLst>
          </p:cNvPr>
          <p:cNvSpPr txBox="1"/>
          <p:nvPr/>
        </p:nvSpPr>
        <p:spPr>
          <a:xfrm>
            <a:off x="393979" y="87114"/>
            <a:ext cx="3836307" cy="523220"/>
          </a:xfrm>
          <a:prstGeom prst="rect">
            <a:avLst/>
          </a:prstGeom>
          <a:noFill/>
        </p:spPr>
        <p:txBody>
          <a:bodyPr wrap="none" rtlCol="0">
            <a:spAutoFit/>
          </a:bodyPr>
          <a:lstStyle/>
          <a:p>
            <a:r>
              <a:rPr lang="en" altLang="zh-CN" sz="2800" b="1" dirty="0">
                <a:solidFill>
                  <a:srgbClr val="20549F"/>
                </a:solidFill>
                <a:latin typeface="Source Han Sans CN Bold" panose="020B0500000000000000" pitchFamily="34" charset="-128"/>
                <a:ea typeface="Source Han Sans CN Bold" panose="020B0500000000000000" pitchFamily="34" charset="-128"/>
              </a:rPr>
              <a:t>NLP</a:t>
            </a:r>
            <a:r>
              <a:rPr lang="zh-CN" altLang="en-US" sz="2800" b="1" dirty="0">
                <a:solidFill>
                  <a:srgbClr val="20549F"/>
                </a:solidFill>
                <a:latin typeface="Source Han Sans CN Bold" panose="020B0500000000000000" pitchFamily="34" charset="-128"/>
                <a:ea typeface="Source Han Sans CN Bold" panose="020B0500000000000000" pitchFamily="34" charset="-128"/>
              </a:rPr>
              <a:t>的定义与核心目标</a:t>
            </a:r>
          </a:p>
        </p:txBody>
      </p:sp>
      <p:grpSp>
        <p:nvGrpSpPr>
          <p:cNvPr id="6" name="组合 5">
            <a:extLst>
              <a:ext uri="{FF2B5EF4-FFF2-40B4-BE49-F238E27FC236}">
                <a16:creationId xmlns:a16="http://schemas.microsoft.com/office/drawing/2014/main" id="{F4433BC4-8F0B-73E4-92BB-57D4E3637560}"/>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7" name="任意多边形: 形状 6">
              <a:extLst>
                <a:ext uri="{FF2B5EF4-FFF2-40B4-BE49-F238E27FC236}">
                  <a16:creationId xmlns:a16="http://schemas.microsoft.com/office/drawing/2014/main" id="{6DA955AF-7C66-33BA-F1D3-AE05F3316AE6}"/>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D9D7EA1B-53D4-8C0E-3C8C-2292C0A524F5}"/>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5E1CCE9D-7096-760C-A2C6-501B5E9C6070}"/>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55C9A9BD-7BF1-7EF9-C813-DC41961EEA63}"/>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74ECDD1C-CE0A-E320-0496-60865C1652DF}"/>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786F4591-09A2-DC00-E24A-B9C64FD4ED75}"/>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9D09A280-B5FD-2A49-84F1-865827BACA57}"/>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3A3B6C88-3AB2-B2D3-17A0-FFC350321BC1}"/>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182C2EFD-B27D-213D-3D36-0CB77795D35A}"/>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CFEFC0F3-5BD5-9F16-FDF1-8BF641B9A277}"/>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10ADE76B-72CA-8176-DB9F-6CCE68352138}"/>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DE4CAABA-6CEE-8F8B-E161-DE3029DC4D1E}"/>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0229EB44-C08A-0016-D431-BE50F311EEDC}"/>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68EB7727-6B15-36F7-E44E-D6C5BF7F7373}"/>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FE407600-25FE-ADD4-1047-6B6B633D476A}"/>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FBED7049-7470-9870-56AC-E3B043D189BC}"/>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B214F31E-618E-33F2-ACB7-D1C08B08F950}"/>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AC7C4EFF-738B-C838-7D00-0B441E7166A2}"/>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82B55568-F076-DA37-589E-D6B51BF784BA}"/>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CD493AEA-3912-2AC6-53FF-C236025A43B4}"/>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04BDFA34-1E74-0B29-4773-E7CE38447763}"/>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980F680E-6748-3F1E-2715-C4B44F533A63}"/>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F461AE27-E218-4277-B531-7D7822B7000C}"/>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065222AC-E750-4012-558B-71CACDC36AED}"/>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896B804D-DC03-9764-2B46-9AC3BB02F5FE}"/>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B406BBCA-08BC-CD8F-354F-2841B0E0D9F6}"/>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1555D064-D66F-E84D-5058-3F542DBDCF0B}"/>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2E73D50-7B20-C4BB-985D-232823B1FE37}"/>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468B7490-DBA6-C737-E7E8-E88C4B747425}"/>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83E4E5F-5107-EF88-E4EA-FFCC16453BAB}"/>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37" name="组合 36">
            <a:extLst>
              <a:ext uri="{FF2B5EF4-FFF2-40B4-BE49-F238E27FC236}">
                <a16:creationId xmlns:a16="http://schemas.microsoft.com/office/drawing/2014/main" id="{D86D93EB-0BA6-2C31-26F7-222B40093CAF}"/>
              </a:ext>
            </a:extLst>
          </p:cNvPr>
          <p:cNvGrpSpPr/>
          <p:nvPr/>
        </p:nvGrpSpPr>
        <p:grpSpPr>
          <a:xfrm>
            <a:off x="4703724" y="441647"/>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38" name="平行四边形 37">
              <a:extLst>
                <a:ext uri="{FF2B5EF4-FFF2-40B4-BE49-F238E27FC236}">
                  <a16:creationId xmlns:a16="http://schemas.microsoft.com/office/drawing/2014/main" id="{8DDA595D-711F-552E-A3A2-93F7F5D4D5D2}"/>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a:extLst>
                <a:ext uri="{FF2B5EF4-FFF2-40B4-BE49-F238E27FC236}">
                  <a16:creationId xmlns:a16="http://schemas.microsoft.com/office/drawing/2014/main" id="{F637CE6F-997C-5A0D-561E-EA9384C24512}"/>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a:extLst>
                <a:ext uri="{FF2B5EF4-FFF2-40B4-BE49-F238E27FC236}">
                  <a16:creationId xmlns:a16="http://schemas.microsoft.com/office/drawing/2014/main" id="{91BCA9B5-3E93-1F5B-6AD9-39931A94B176}"/>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99BA044A-80A6-5461-9CCD-8AE1D2CB6EEB}"/>
              </a:ext>
            </a:extLst>
          </p:cNvPr>
          <p:cNvGrpSpPr/>
          <p:nvPr/>
        </p:nvGrpSpPr>
        <p:grpSpPr>
          <a:xfrm>
            <a:off x="3932991" y="449950"/>
            <a:ext cx="770733" cy="79448"/>
            <a:chOff x="3986211" y="341636"/>
            <a:chExt cx="770733" cy="79448"/>
          </a:xfrm>
        </p:grpSpPr>
        <p:cxnSp>
          <p:nvCxnSpPr>
            <p:cNvPr id="42" name="直接连接符 41">
              <a:extLst>
                <a:ext uri="{FF2B5EF4-FFF2-40B4-BE49-F238E27FC236}">
                  <a16:creationId xmlns:a16="http://schemas.microsoft.com/office/drawing/2014/main" id="{B78FB372-84DB-7AB7-D1E4-9BA0A15D88CD}"/>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9384478-6A0E-9142-F453-1B804C70D6D6}"/>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DAFD2D73-20C6-23CA-4704-9C0240270233}"/>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ECEC76C8-5F55-3FDA-05E3-A146A2E69822}"/>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a16="http://schemas.microsoft.com/office/drawing/2014/main" id="{6AD01F84-934A-D6EA-38D8-F60B974C5ABF}"/>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EF707825-AB0E-D743-4F28-91C0E9BECF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2048" name="图片 2047">
            <a:extLst>
              <a:ext uri="{FF2B5EF4-FFF2-40B4-BE49-F238E27FC236}">
                <a16:creationId xmlns:a16="http://schemas.microsoft.com/office/drawing/2014/main" id="{3C0B5906-F90E-817C-7CED-9578AF9107F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
        <p:nvSpPr>
          <p:cNvPr id="2049" name="椭圆 2048">
            <a:extLst>
              <a:ext uri="{FF2B5EF4-FFF2-40B4-BE49-F238E27FC236}">
                <a16:creationId xmlns:a16="http://schemas.microsoft.com/office/drawing/2014/main" id="{DD7D399B-8D23-3A31-5BF2-8F018431C135}"/>
              </a:ext>
            </a:extLst>
          </p:cNvPr>
          <p:cNvSpPr/>
          <p:nvPr>
            <p:custDataLst>
              <p:tags r:id="rId1"/>
            </p:custDataLst>
          </p:nvPr>
        </p:nvSpPr>
        <p:spPr>
          <a:xfrm>
            <a:off x="251612" y="2024306"/>
            <a:ext cx="3517135" cy="3517135"/>
          </a:xfrm>
          <a:prstGeom prst="ellipse">
            <a:avLst/>
          </a:prstGeom>
          <a:solidFill>
            <a:schemeClr val="accent1">
              <a:lumMod val="40000"/>
              <a:lumOff val="6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pic>
        <p:nvPicPr>
          <p:cNvPr id="2050" name="图片">
            <a:extLst>
              <a:ext uri="{FF2B5EF4-FFF2-40B4-BE49-F238E27FC236}">
                <a16:creationId xmlns:a16="http://schemas.microsoft.com/office/drawing/2014/main" id="{68F2F83D-0515-A0B6-50B5-55259ACB0CED}"/>
              </a:ext>
            </a:extLst>
          </p:cNvPr>
          <p:cNvPicPr/>
          <p:nvPr>
            <p:custDataLst>
              <p:tags r:id="rId2"/>
            </p:custDataLst>
          </p:nvPr>
        </p:nvPicPr>
        <p:blipFill rotWithShape="1">
          <a:blip r:embed="rId10"/>
          <a:srcRect l="16727" r="16727"/>
          <a:stretch>
            <a:fillRect/>
          </a:stretch>
        </p:blipFill>
        <p:spPr>
          <a:xfrm>
            <a:off x="525780" y="1628067"/>
            <a:ext cx="3564000" cy="3564000"/>
          </a:xfrm>
          <a:prstGeom prst="ellipse">
            <a:avLst/>
          </a:prstGeom>
          <a:solidFill>
            <a:schemeClr val="accent1"/>
          </a:solidFill>
          <a:ln w="9525" cap="flat" cmpd="sng" algn="ctr">
            <a:solidFill>
              <a:schemeClr val="dk1">
                <a:lumMod val="40000"/>
                <a:lumOff val="60000"/>
                <a:alpha val="50000"/>
              </a:schemeClr>
            </a:solidFill>
            <a:prstDash val="solid"/>
            <a:round/>
            <a:headEnd type="none" w="med" len="med"/>
            <a:tailEnd type="none" w="med" len="med"/>
          </a:ln>
        </p:spPr>
      </p:pic>
      <p:sp>
        <p:nvSpPr>
          <p:cNvPr id="2069" name="矩形 2068">
            <a:extLst>
              <a:ext uri="{FF2B5EF4-FFF2-40B4-BE49-F238E27FC236}">
                <a16:creationId xmlns:a16="http://schemas.microsoft.com/office/drawing/2014/main" id="{D1E6C3CF-819C-EEBA-11E3-F6EEBCDE99B2}"/>
              </a:ext>
            </a:extLst>
          </p:cNvPr>
          <p:cNvSpPr/>
          <p:nvPr/>
        </p:nvSpPr>
        <p:spPr>
          <a:xfrm>
            <a:off x="4502524" y="1084346"/>
            <a:ext cx="7507385" cy="1537830"/>
          </a:xfrm>
          <a:prstGeom prst="rect">
            <a:avLst/>
          </a:prstGeom>
          <a:gradFill>
            <a:gsLst>
              <a:gs pos="0">
                <a:srgbClr val="20549F">
                  <a:alpha val="7000"/>
                </a:srgbClr>
              </a:gs>
              <a:gs pos="100000">
                <a:srgbClr val="023B73">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0" name="任意多边形: 形状 181">
            <a:extLst>
              <a:ext uri="{FF2B5EF4-FFF2-40B4-BE49-F238E27FC236}">
                <a16:creationId xmlns:a16="http://schemas.microsoft.com/office/drawing/2014/main" id="{1C11643F-4CFF-429D-CBA4-CC06060BD061}"/>
              </a:ext>
            </a:extLst>
          </p:cNvPr>
          <p:cNvSpPr/>
          <p:nvPr/>
        </p:nvSpPr>
        <p:spPr>
          <a:xfrm>
            <a:off x="4543382" y="1044351"/>
            <a:ext cx="2287400" cy="304472"/>
          </a:xfrm>
          <a:custGeom>
            <a:avLst/>
            <a:gdLst>
              <a:gd name="connsiteX0" fmla="*/ 0 w 3223146"/>
              <a:gd name="connsiteY0" fmla="*/ 0 h 304472"/>
              <a:gd name="connsiteX1" fmla="*/ 603675 w 3223146"/>
              <a:gd name="connsiteY1" fmla="*/ 0 h 304472"/>
              <a:gd name="connsiteX2" fmla="*/ 629576 w 3223146"/>
              <a:gd name="connsiteY2" fmla="*/ 0 h 304472"/>
              <a:gd name="connsiteX3" fmla="*/ 992546 w 3223146"/>
              <a:gd name="connsiteY3" fmla="*/ 0 h 304472"/>
              <a:gd name="connsiteX4" fmla="*/ 1233251 w 3223146"/>
              <a:gd name="connsiteY4" fmla="*/ 0 h 304472"/>
              <a:gd name="connsiteX5" fmla="*/ 1989895 w 3223146"/>
              <a:gd name="connsiteY5" fmla="*/ 0 h 304472"/>
              <a:gd name="connsiteX6" fmla="*/ 2593570 w 3223146"/>
              <a:gd name="connsiteY6" fmla="*/ 0 h 304472"/>
              <a:gd name="connsiteX7" fmla="*/ 2619471 w 3223146"/>
              <a:gd name="connsiteY7" fmla="*/ 0 h 304472"/>
              <a:gd name="connsiteX8" fmla="*/ 2907542 w 3223146"/>
              <a:gd name="connsiteY8" fmla="*/ 0 h 304472"/>
              <a:gd name="connsiteX9" fmla="*/ 3223146 w 3223146"/>
              <a:gd name="connsiteY9" fmla="*/ 0 h 304472"/>
              <a:gd name="connsiteX10" fmla="*/ 3086904 w 3223146"/>
              <a:gd name="connsiteY10" fmla="*/ 244057 h 304472"/>
              <a:gd name="connsiteX11" fmla="*/ 3013454 w 3223146"/>
              <a:gd name="connsiteY11" fmla="*/ 304472 h 304472"/>
              <a:gd name="connsiteX12" fmla="*/ 2619471 w 3223146"/>
              <a:gd name="connsiteY12" fmla="*/ 304472 h 304472"/>
              <a:gd name="connsiteX13" fmla="*/ 2593570 w 3223146"/>
              <a:gd name="connsiteY13" fmla="*/ 304472 h 304472"/>
              <a:gd name="connsiteX14" fmla="*/ 2199587 w 3223146"/>
              <a:gd name="connsiteY14" fmla="*/ 304472 h 304472"/>
              <a:gd name="connsiteX15" fmla="*/ 2193621 w 3223146"/>
              <a:gd name="connsiteY15" fmla="*/ 302147 h 304472"/>
              <a:gd name="connsiteX16" fmla="*/ 1029526 w 3223146"/>
              <a:gd name="connsiteY16" fmla="*/ 302147 h 304472"/>
              <a:gd name="connsiteX17" fmla="*/ 1023559 w 3223146"/>
              <a:gd name="connsiteY17" fmla="*/ 304472 h 304472"/>
              <a:gd name="connsiteX18" fmla="*/ 629576 w 3223146"/>
              <a:gd name="connsiteY18" fmla="*/ 304472 h 304472"/>
              <a:gd name="connsiteX19" fmla="*/ 603675 w 3223146"/>
              <a:gd name="connsiteY19" fmla="*/ 304472 h 304472"/>
              <a:gd name="connsiteX20" fmla="*/ 209692 w 3223146"/>
              <a:gd name="connsiteY20" fmla="*/ 304472 h 304472"/>
              <a:gd name="connsiteX21" fmla="*/ 136242 w 3223146"/>
              <a:gd name="connsiteY21" fmla="*/ 244057 h 304472"/>
              <a:gd name="connsiteX22" fmla="*/ 0 w 3223146"/>
              <a:gd name="connsiteY22" fmla="*/ 0 h 3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3146" h="304472">
                <a:moveTo>
                  <a:pt x="0" y="0"/>
                </a:moveTo>
                <a:lnTo>
                  <a:pt x="603675" y="0"/>
                </a:lnTo>
                <a:lnTo>
                  <a:pt x="629576" y="0"/>
                </a:lnTo>
                <a:lnTo>
                  <a:pt x="992546" y="0"/>
                </a:lnTo>
                <a:lnTo>
                  <a:pt x="1233251" y="0"/>
                </a:lnTo>
                <a:lnTo>
                  <a:pt x="1989895" y="0"/>
                </a:lnTo>
                <a:lnTo>
                  <a:pt x="2593570" y="0"/>
                </a:lnTo>
                <a:lnTo>
                  <a:pt x="2619471" y="0"/>
                </a:lnTo>
                <a:lnTo>
                  <a:pt x="2907542" y="0"/>
                </a:lnTo>
                <a:lnTo>
                  <a:pt x="3223146" y="0"/>
                </a:lnTo>
                <a:cubicBezTo>
                  <a:pt x="3155154" y="2580"/>
                  <a:pt x="3116751" y="108375"/>
                  <a:pt x="3086904" y="244057"/>
                </a:cubicBezTo>
                <a:cubicBezTo>
                  <a:pt x="3079726" y="275164"/>
                  <a:pt x="3062054" y="299615"/>
                  <a:pt x="3013454" y="304472"/>
                </a:cubicBezTo>
                <a:lnTo>
                  <a:pt x="2619471" y="304472"/>
                </a:lnTo>
                <a:lnTo>
                  <a:pt x="2593570" y="304472"/>
                </a:lnTo>
                <a:lnTo>
                  <a:pt x="2199587" y="304472"/>
                </a:lnTo>
                <a:lnTo>
                  <a:pt x="2193621" y="302147"/>
                </a:lnTo>
                <a:lnTo>
                  <a:pt x="1029526" y="302147"/>
                </a:lnTo>
                <a:lnTo>
                  <a:pt x="1023559" y="304472"/>
                </a:lnTo>
                <a:lnTo>
                  <a:pt x="629576" y="304472"/>
                </a:lnTo>
                <a:lnTo>
                  <a:pt x="603675" y="304472"/>
                </a:lnTo>
                <a:lnTo>
                  <a:pt x="209692" y="304472"/>
                </a:lnTo>
                <a:cubicBezTo>
                  <a:pt x="161092" y="299615"/>
                  <a:pt x="143420" y="275164"/>
                  <a:pt x="136242" y="244057"/>
                </a:cubicBezTo>
                <a:cubicBezTo>
                  <a:pt x="106395" y="108375"/>
                  <a:pt x="67992" y="2580"/>
                  <a:pt x="0" y="0"/>
                </a:cubicBezTo>
                <a:close/>
              </a:path>
            </a:pathLst>
          </a:custGeom>
          <a:solidFill>
            <a:srgbClr val="20549F"/>
          </a:solidFill>
          <a:ln w="6350" cap="flat">
            <a:noFill/>
            <a:prstDash val="solid"/>
            <a:miter/>
          </a:ln>
        </p:spPr>
        <p:txBody>
          <a:bodyPr rtlCol="0" anchor="ctr"/>
          <a:lstStyle/>
          <a:p>
            <a:endParaRPr lang="zh-CN" altLang="en-US"/>
          </a:p>
        </p:txBody>
      </p:sp>
      <p:sp>
        <p:nvSpPr>
          <p:cNvPr id="2071" name="文本框 2070">
            <a:extLst>
              <a:ext uri="{FF2B5EF4-FFF2-40B4-BE49-F238E27FC236}">
                <a16:creationId xmlns:a16="http://schemas.microsoft.com/office/drawing/2014/main" id="{CB1764D8-F716-4402-D3AA-B152255B3F57}"/>
              </a:ext>
            </a:extLst>
          </p:cNvPr>
          <p:cNvSpPr txBox="1"/>
          <p:nvPr/>
        </p:nvSpPr>
        <p:spPr>
          <a:xfrm>
            <a:off x="5196571" y="1026384"/>
            <a:ext cx="1005403" cy="338554"/>
          </a:xfrm>
          <a:prstGeom prst="rect">
            <a:avLst/>
          </a:prstGeom>
          <a:noFill/>
        </p:spPr>
        <p:txBody>
          <a:bodyPr wrap="none" rtlCol="0">
            <a:spAutoFit/>
          </a:bodyPr>
          <a:lstStyle/>
          <a:p>
            <a:r>
              <a:rPr lang="zh-CN" altLang="en-US" sz="1600" b="1" dirty="0">
                <a:solidFill>
                  <a:schemeClr val="bg1"/>
                </a:solidFill>
                <a:latin typeface="Source Han Sans CN Bold" panose="020B0500000000000000" pitchFamily="34" charset="-128"/>
                <a:ea typeface="Source Han Sans CN Bold" panose="020B0500000000000000" pitchFamily="34" charset="-128"/>
              </a:rPr>
              <a:t>核心定义</a:t>
            </a:r>
          </a:p>
        </p:txBody>
      </p:sp>
      <p:sp>
        <p:nvSpPr>
          <p:cNvPr id="2072" name="矩形 2071">
            <a:extLst>
              <a:ext uri="{FF2B5EF4-FFF2-40B4-BE49-F238E27FC236}">
                <a16:creationId xmlns:a16="http://schemas.microsoft.com/office/drawing/2014/main" id="{67AE6620-967A-BC91-8946-08D0C7A5BB41}"/>
              </a:ext>
            </a:extLst>
          </p:cNvPr>
          <p:cNvSpPr/>
          <p:nvPr>
            <p:custDataLst>
              <p:tags r:id="rId3"/>
            </p:custDataLst>
          </p:nvPr>
        </p:nvSpPr>
        <p:spPr>
          <a:xfrm>
            <a:off x="4762343" y="1430493"/>
            <a:ext cx="6291139" cy="863671"/>
          </a:xfrm>
          <a:prstGeom prst="rect">
            <a:avLst/>
          </a:prstGeom>
          <a:noFill/>
        </p:spPr>
        <p:txBody>
          <a:bodyPr wrap="square" lIns="0" tIns="0" rIns="0" bIns="0" rtlCol="0" anchor="t" anchorCtr="0">
            <a:noAutofit/>
          </a:bodyPr>
          <a:lstStyle/>
          <a:p>
            <a:pPr marL="0" marR="0" lvl="0" indent="0" algn="just" defTabSz="914400" rtl="0" eaLnBrk="1" fontAlgn="auto" latinLnBrk="0" hangingPunct="1">
              <a:lnSpc>
                <a:spcPct val="140000"/>
              </a:lnSpc>
              <a:spcBef>
                <a:spcPct val="0"/>
              </a:spcBef>
              <a:spcAft>
                <a:spcPct val="0"/>
              </a:spcAft>
              <a:buClrTx/>
              <a:buSzTx/>
              <a:buFontTx/>
              <a:buNone/>
              <a:defRPr/>
            </a:pPr>
            <a:r>
              <a:rPr kumimoji="0" lang="zh-CN" altLang="en-US" sz="2000" b="1" u="none" strike="noStrike" kern="1200" cap="none" spc="0" normalizeH="0" baseline="0" noProof="0" dirty="0">
                <a:ln>
                  <a:noFill/>
                  <a:prstDash val="sysDot"/>
                </a:ln>
                <a:solidFill>
                  <a:srgbClr val="12498B"/>
                </a:solidFill>
                <a:effectLst/>
                <a:uLnTx/>
                <a:uFillTx/>
                <a:latin typeface="Source Han Sans CN Bold" panose="020B0500000000000000" pitchFamily="34" charset="-128"/>
                <a:ea typeface="Source Han Sans CN Bold" panose="020B0500000000000000" pitchFamily="34" charset="-128"/>
                <a:cs typeface="+mn-ea"/>
                <a:sym typeface="+mn-ea"/>
              </a:rPr>
              <a:t>自然语言处理（</a:t>
            </a:r>
            <a:r>
              <a:rPr kumimoji="0" lang="en-US" altLang="zh-CN" sz="2000" b="1" u="none" strike="noStrike" kern="1200" cap="none" spc="0" normalizeH="0" baseline="0" noProof="0" dirty="0">
                <a:ln>
                  <a:noFill/>
                  <a:prstDash val="sysDot"/>
                </a:ln>
                <a:solidFill>
                  <a:srgbClr val="12498B"/>
                </a:solidFill>
                <a:effectLst/>
                <a:uLnTx/>
                <a:uFillTx/>
                <a:latin typeface="Source Han Sans CN Bold" panose="020B0500000000000000" pitchFamily="34" charset="-128"/>
                <a:ea typeface="Source Han Sans CN Bold" panose="020B0500000000000000" pitchFamily="34" charset="-128"/>
                <a:cs typeface="+mn-ea"/>
                <a:sym typeface="+mn-ea"/>
              </a:rPr>
              <a:t>NLP</a:t>
            </a:r>
            <a:r>
              <a:rPr kumimoji="0" lang="zh-CN" altLang="en-US" sz="2000" b="1" u="none" strike="noStrike" kern="1200" cap="none" spc="0" normalizeH="0" baseline="0" noProof="0" dirty="0">
                <a:ln>
                  <a:noFill/>
                  <a:prstDash val="sysDot"/>
                </a:ln>
                <a:solidFill>
                  <a:srgbClr val="12498B"/>
                </a:solidFill>
                <a:effectLst/>
                <a:uLnTx/>
                <a:uFillTx/>
                <a:latin typeface="Source Han Sans CN Bold" panose="020B0500000000000000" pitchFamily="34" charset="-128"/>
                <a:ea typeface="Source Han Sans CN Bold" panose="020B0500000000000000" pitchFamily="34" charset="-128"/>
                <a:cs typeface="+mn-ea"/>
                <a:sym typeface="+mn-ea"/>
              </a:rPr>
              <a:t>）</a:t>
            </a:r>
            <a:r>
              <a:rPr kumimoji="0" lang="zh-CN" altLang="en-US" sz="13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是一种让计算机理解、解释和生成人类语言的技术，其</a:t>
            </a:r>
            <a:r>
              <a:rPr kumimoji="0" lang="zh-CN" altLang="en-US" sz="16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核心目标</a:t>
            </a:r>
            <a:r>
              <a:rPr kumimoji="0" lang="zh-CN" altLang="en-US" sz="13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是</a:t>
            </a:r>
            <a:r>
              <a:rPr kumimoji="0" lang="zh-CN" altLang="en-US" sz="1600" b="1" u="sng" strike="noStrike" kern="120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打破了人类语言与计算机语言之间的障碍</a:t>
            </a:r>
            <a:r>
              <a:rPr kumimoji="0" lang="zh-CN" altLang="en-US" sz="13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，使机器能够像人类一样理解语言的含义、语境和文化背景。</a:t>
            </a:r>
          </a:p>
        </p:txBody>
      </p:sp>
      <p:sp>
        <p:nvSpPr>
          <p:cNvPr id="2073" name="矩形 2072">
            <a:extLst>
              <a:ext uri="{FF2B5EF4-FFF2-40B4-BE49-F238E27FC236}">
                <a16:creationId xmlns:a16="http://schemas.microsoft.com/office/drawing/2014/main" id="{5CC02BB5-D97E-441C-66B2-619BA4049D21}"/>
              </a:ext>
            </a:extLst>
          </p:cNvPr>
          <p:cNvSpPr/>
          <p:nvPr/>
        </p:nvSpPr>
        <p:spPr>
          <a:xfrm>
            <a:off x="4489077" y="2778675"/>
            <a:ext cx="7507385" cy="1537830"/>
          </a:xfrm>
          <a:prstGeom prst="rect">
            <a:avLst/>
          </a:prstGeom>
          <a:gradFill>
            <a:gsLst>
              <a:gs pos="0">
                <a:srgbClr val="20549F">
                  <a:alpha val="7000"/>
                </a:srgbClr>
              </a:gs>
              <a:gs pos="100000">
                <a:srgbClr val="023B73">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4" name="任意多边形: 形状 181">
            <a:extLst>
              <a:ext uri="{FF2B5EF4-FFF2-40B4-BE49-F238E27FC236}">
                <a16:creationId xmlns:a16="http://schemas.microsoft.com/office/drawing/2014/main" id="{A30325B2-BFB3-9619-DFD6-DFCDE3B9DD3F}"/>
              </a:ext>
            </a:extLst>
          </p:cNvPr>
          <p:cNvSpPr/>
          <p:nvPr/>
        </p:nvSpPr>
        <p:spPr>
          <a:xfrm>
            <a:off x="4529935" y="2738680"/>
            <a:ext cx="2287400" cy="304472"/>
          </a:xfrm>
          <a:custGeom>
            <a:avLst/>
            <a:gdLst>
              <a:gd name="connsiteX0" fmla="*/ 0 w 3223146"/>
              <a:gd name="connsiteY0" fmla="*/ 0 h 304472"/>
              <a:gd name="connsiteX1" fmla="*/ 603675 w 3223146"/>
              <a:gd name="connsiteY1" fmla="*/ 0 h 304472"/>
              <a:gd name="connsiteX2" fmla="*/ 629576 w 3223146"/>
              <a:gd name="connsiteY2" fmla="*/ 0 h 304472"/>
              <a:gd name="connsiteX3" fmla="*/ 992546 w 3223146"/>
              <a:gd name="connsiteY3" fmla="*/ 0 h 304472"/>
              <a:gd name="connsiteX4" fmla="*/ 1233251 w 3223146"/>
              <a:gd name="connsiteY4" fmla="*/ 0 h 304472"/>
              <a:gd name="connsiteX5" fmla="*/ 1989895 w 3223146"/>
              <a:gd name="connsiteY5" fmla="*/ 0 h 304472"/>
              <a:gd name="connsiteX6" fmla="*/ 2593570 w 3223146"/>
              <a:gd name="connsiteY6" fmla="*/ 0 h 304472"/>
              <a:gd name="connsiteX7" fmla="*/ 2619471 w 3223146"/>
              <a:gd name="connsiteY7" fmla="*/ 0 h 304472"/>
              <a:gd name="connsiteX8" fmla="*/ 2907542 w 3223146"/>
              <a:gd name="connsiteY8" fmla="*/ 0 h 304472"/>
              <a:gd name="connsiteX9" fmla="*/ 3223146 w 3223146"/>
              <a:gd name="connsiteY9" fmla="*/ 0 h 304472"/>
              <a:gd name="connsiteX10" fmla="*/ 3086904 w 3223146"/>
              <a:gd name="connsiteY10" fmla="*/ 244057 h 304472"/>
              <a:gd name="connsiteX11" fmla="*/ 3013454 w 3223146"/>
              <a:gd name="connsiteY11" fmla="*/ 304472 h 304472"/>
              <a:gd name="connsiteX12" fmla="*/ 2619471 w 3223146"/>
              <a:gd name="connsiteY12" fmla="*/ 304472 h 304472"/>
              <a:gd name="connsiteX13" fmla="*/ 2593570 w 3223146"/>
              <a:gd name="connsiteY13" fmla="*/ 304472 h 304472"/>
              <a:gd name="connsiteX14" fmla="*/ 2199587 w 3223146"/>
              <a:gd name="connsiteY14" fmla="*/ 304472 h 304472"/>
              <a:gd name="connsiteX15" fmla="*/ 2193621 w 3223146"/>
              <a:gd name="connsiteY15" fmla="*/ 302147 h 304472"/>
              <a:gd name="connsiteX16" fmla="*/ 1029526 w 3223146"/>
              <a:gd name="connsiteY16" fmla="*/ 302147 h 304472"/>
              <a:gd name="connsiteX17" fmla="*/ 1023559 w 3223146"/>
              <a:gd name="connsiteY17" fmla="*/ 304472 h 304472"/>
              <a:gd name="connsiteX18" fmla="*/ 629576 w 3223146"/>
              <a:gd name="connsiteY18" fmla="*/ 304472 h 304472"/>
              <a:gd name="connsiteX19" fmla="*/ 603675 w 3223146"/>
              <a:gd name="connsiteY19" fmla="*/ 304472 h 304472"/>
              <a:gd name="connsiteX20" fmla="*/ 209692 w 3223146"/>
              <a:gd name="connsiteY20" fmla="*/ 304472 h 304472"/>
              <a:gd name="connsiteX21" fmla="*/ 136242 w 3223146"/>
              <a:gd name="connsiteY21" fmla="*/ 244057 h 304472"/>
              <a:gd name="connsiteX22" fmla="*/ 0 w 3223146"/>
              <a:gd name="connsiteY22" fmla="*/ 0 h 3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3146" h="304472">
                <a:moveTo>
                  <a:pt x="0" y="0"/>
                </a:moveTo>
                <a:lnTo>
                  <a:pt x="603675" y="0"/>
                </a:lnTo>
                <a:lnTo>
                  <a:pt x="629576" y="0"/>
                </a:lnTo>
                <a:lnTo>
                  <a:pt x="992546" y="0"/>
                </a:lnTo>
                <a:lnTo>
                  <a:pt x="1233251" y="0"/>
                </a:lnTo>
                <a:lnTo>
                  <a:pt x="1989895" y="0"/>
                </a:lnTo>
                <a:lnTo>
                  <a:pt x="2593570" y="0"/>
                </a:lnTo>
                <a:lnTo>
                  <a:pt x="2619471" y="0"/>
                </a:lnTo>
                <a:lnTo>
                  <a:pt x="2907542" y="0"/>
                </a:lnTo>
                <a:lnTo>
                  <a:pt x="3223146" y="0"/>
                </a:lnTo>
                <a:cubicBezTo>
                  <a:pt x="3155154" y="2580"/>
                  <a:pt x="3116751" y="108375"/>
                  <a:pt x="3086904" y="244057"/>
                </a:cubicBezTo>
                <a:cubicBezTo>
                  <a:pt x="3079726" y="275164"/>
                  <a:pt x="3062054" y="299615"/>
                  <a:pt x="3013454" y="304472"/>
                </a:cubicBezTo>
                <a:lnTo>
                  <a:pt x="2619471" y="304472"/>
                </a:lnTo>
                <a:lnTo>
                  <a:pt x="2593570" y="304472"/>
                </a:lnTo>
                <a:lnTo>
                  <a:pt x="2199587" y="304472"/>
                </a:lnTo>
                <a:lnTo>
                  <a:pt x="2193621" y="302147"/>
                </a:lnTo>
                <a:lnTo>
                  <a:pt x="1029526" y="302147"/>
                </a:lnTo>
                <a:lnTo>
                  <a:pt x="1023559" y="304472"/>
                </a:lnTo>
                <a:lnTo>
                  <a:pt x="629576" y="304472"/>
                </a:lnTo>
                <a:lnTo>
                  <a:pt x="603675" y="304472"/>
                </a:lnTo>
                <a:lnTo>
                  <a:pt x="209692" y="304472"/>
                </a:lnTo>
                <a:cubicBezTo>
                  <a:pt x="161092" y="299615"/>
                  <a:pt x="143420" y="275164"/>
                  <a:pt x="136242" y="244057"/>
                </a:cubicBezTo>
                <a:cubicBezTo>
                  <a:pt x="106395" y="108375"/>
                  <a:pt x="67992" y="2580"/>
                  <a:pt x="0" y="0"/>
                </a:cubicBezTo>
                <a:close/>
              </a:path>
            </a:pathLst>
          </a:custGeom>
          <a:solidFill>
            <a:srgbClr val="20549F"/>
          </a:solidFill>
          <a:ln w="6350" cap="flat">
            <a:noFill/>
            <a:prstDash val="solid"/>
            <a:miter/>
          </a:ln>
        </p:spPr>
        <p:txBody>
          <a:bodyPr rtlCol="0" anchor="ctr"/>
          <a:lstStyle/>
          <a:p>
            <a:endParaRPr lang="zh-CN" altLang="en-US"/>
          </a:p>
        </p:txBody>
      </p:sp>
      <p:sp>
        <p:nvSpPr>
          <p:cNvPr id="2075" name="文本框 2074">
            <a:extLst>
              <a:ext uri="{FF2B5EF4-FFF2-40B4-BE49-F238E27FC236}">
                <a16:creationId xmlns:a16="http://schemas.microsoft.com/office/drawing/2014/main" id="{9A953289-FE5A-4AC5-75AC-AF669833C31E}"/>
              </a:ext>
            </a:extLst>
          </p:cNvPr>
          <p:cNvSpPr txBox="1"/>
          <p:nvPr/>
        </p:nvSpPr>
        <p:spPr>
          <a:xfrm>
            <a:off x="4888793" y="2720714"/>
            <a:ext cx="1620957" cy="338554"/>
          </a:xfrm>
          <a:prstGeom prst="rect">
            <a:avLst/>
          </a:prstGeom>
          <a:noFill/>
        </p:spPr>
        <p:txBody>
          <a:bodyPr wrap="none" rtlCol="0">
            <a:spAutoFit/>
          </a:bodyPr>
          <a:lstStyle/>
          <a:p>
            <a:r>
              <a:rPr lang="zh-CN" altLang="en-US" sz="1600" b="1" dirty="0">
                <a:solidFill>
                  <a:schemeClr val="bg1"/>
                </a:solidFill>
                <a:latin typeface="Source Han Sans CN Bold" panose="020B0500000000000000" pitchFamily="34" charset="-128"/>
                <a:ea typeface="Source Han Sans CN Bold" panose="020B0500000000000000" pitchFamily="34" charset="-128"/>
              </a:rPr>
              <a:t>跨学科融合特性</a:t>
            </a:r>
          </a:p>
        </p:txBody>
      </p:sp>
      <p:sp>
        <p:nvSpPr>
          <p:cNvPr id="2077" name="矩形 2076">
            <a:extLst>
              <a:ext uri="{FF2B5EF4-FFF2-40B4-BE49-F238E27FC236}">
                <a16:creationId xmlns:a16="http://schemas.microsoft.com/office/drawing/2014/main" id="{129828E0-BD5B-D935-8743-583CD47232BA}"/>
              </a:ext>
            </a:extLst>
          </p:cNvPr>
          <p:cNvSpPr/>
          <p:nvPr/>
        </p:nvSpPr>
        <p:spPr>
          <a:xfrm>
            <a:off x="4475630" y="4473005"/>
            <a:ext cx="7507385" cy="1537830"/>
          </a:xfrm>
          <a:prstGeom prst="rect">
            <a:avLst/>
          </a:prstGeom>
          <a:gradFill>
            <a:gsLst>
              <a:gs pos="0">
                <a:srgbClr val="20549F">
                  <a:alpha val="7000"/>
                </a:srgbClr>
              </a:gs>
              <a:gs pos="100000">
                <a:srgbClr val="023B73">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8" name="任意多边形: 形状 181">
            <a:extLst>
              <a:ext uri="{FF2B5EF4-FFF2-40B4-BE49-F238E27FC236}">
                <a16:creationId xmlns:a16="http://schemas.microsoft.com/office/drawing/2014/main" id="{87F4D5FD-5AA9-C283-4119-21E70BBC41D1}"/>
              </a:ext>
            </a:extLst>
          </p:cNvPr>
          <p:cNvSpPr/>
          <p:nvPr/>
        </p:nvSpPr>
        <p:spPr>
          <a:xfrm>
            <a:off x="4516488" y="4433010"/>
            <a:ext cx="2287400" cy="304472"/>
          </a:xfrm>
          <a:custGeom>
            <a:avLst/>
            <a:gdLst>
              <a:gd name="connsiteX0" fmla="*/ 0 w 3223146"/>
              <a:gd name="connsiteY0" fmla="*/ 0 h 304472"/>
              <a:gd name="connsiteX1" fmla="*/ 603675 w 3223146"/>
              <a:gd name="connsiteY1" fmla="*/ 0 h 304472"/>
              <a:gd name="connsiteX2" fmla="*/ 629576 w 3223146"/>
              <a:gd name="connsiteY2" fmla="*/ 0 h 304472"/>
              <a:gd name="connsiteX3" fmla="*/ 992546 w 3223146"/>
              <a:gd name="connsiteY3" fmla="*/ 0 h 304472"/>
              <a:gd name="connsiteX4" fmla="*/ 1233251 w 3223146"/>
              <a:gd name="connsiteY4" fmla="*/ 0 h 304472"/>
              <a:gd name="connsiteX5" fmla="*/ 1989895 w 3223146"/>
              <a:gd name="connsiteY5" fmla="*/ 0 h 304472"/>
              <a:gd name="connsiteX6" fmla="*/ 2593570 w 3223146"/>
              <a:gd name="connsiteY6" fmla="*/ 0 h 304472"/>
              <a:gd name="connsiteX7" fmla="*/ 2619471 w 3223146"/>
              <a:gd name="connsiteY7" fmla="*/ 0 h 304472"/>
              <a:gd name="connsiteX8" fmla="*/ 2907542 w 3223146"/>
              <a:gd name="connsiteY8" fmla="*/ 0 h 304472"/>
              <a:gd name="connsiteX9" fmla="*/ 3223146 w 3223146"/>
              <a:gd name="connsiteY9" fmla="*/ 0 h 304472"/>
              <a:gd name="connsiteX10" fmla="*/ 3086904 w 3223146"/>
              <a:gd name="connsiteY10" fmla="*/ 244057 h 304472"/>
              <a:gd name="connsiteX11" fmla="*/ 3013454 w 3223146"/>
              <a:gd name="connsiteY11" fmla="*/ 304472 h 304472"/>
              <a:gd name="connsiteX12" fmla="*/ 2619471 w 3223146"/>
              <a:gd name="connsiteY12" fmla="*/ 304472 h 304472"/>
              <a:gd name="connsiteX13" fmla="*/ 2593570 w 3223146"/>
              <a:gd name="connsiteY13" fmla="*/ 304472 h 304472"/>
              <a:gd name="connsiteX14" fmla="*/ 2199587 w 3223146"/>
              <a:gd name="connsiteY14" fmla="*/ 304472 h 304472"/>
              <a:gd name="connsiteX15" fmla="*/ 2193621 w 3223146"/>
              <a:gd name="connsiteY15" fmla="*/ 302147 h 304472"/>
              <a:gd name="connsiteX16" fmla="*/ 1029526 w 3223146"/>
              <a:gd name="connsiteY16" fmla="*/ 302147 h 304472"/>
              <a:gd name="connsiteX17" fmla="*/ 1023559 w 3223146"/>
              <a:gd name="connsiteY17" fmla="*/ 304472 h 304472"/>
              <a:gd name="connsiteX18" fmla="*/ 629576 w 3223146"/>
              <a:gd name="connsiteY18" fmla="*/ 304472 h 304472"/>
              <a:gd name="connsiteX19" fmla="*/ 603675 w 3223146"/>
              <a:gd name="connsiteY19" fmla="*/ 304472 h 304472"/>
              <a:gd name="connsiteX20" fmla="*/ 209692 w 3223146"/>
              <a:gd name="connsiteY20" fmla="*/ 304472 h 304472"/>
              <a:gd name="connsiteX21" fmla="*/ 136242 w 3223146"/>
              <a:gd name="connsiteY21" fmla="*/ 244057 h 304472"/>
              <a:gd name="connsiteX22" fmla="*/ 0 w 3223146"/>
              <a:gd name="connsiteY22" fmla="*/ 0 h 3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3146" h="304472">
                <a:moveTo>
                  <a:pt x="0" y="0"/>
                </a:moveTo>
                <a:lnTo>
                  <a:pt x="603675" y="0"/>
                </a:lnTo>
                <a:lnTo>
                  <a:pt x="629576" y="0"/>
                </a:lnTo>
                <a:lnTo>
                  <a:pt x="992546" y="0"/>
                </a:lnTo>
                <a:lnTo>
                  <a:pt x="1233251" y="0"/>
                </a:lnTo>
                <a:lnTo>
                  <a:pt x="1989895" y="0"/>
                </a:lnTo>
                <a:lnTo>
                  <a:pt x="2593570" y="0"/>
                </a:lnTo>
                <a:lnTo>
                  <a:pt x="2619471" y="0"/>
                </a:lnTo>
                <a:lnTo>
                  <a:pt x="2907542" y="0"/>
                </a:lnTo>
                <a:lnTo>
                  <a:pt x="3223146" y="0"/>
                </a:lnTo>
                <a:cubicBezTo>
                  <a:pt x="3155154" y="2580"/>
                  <a:pt x="3116751" y="108375"/>
                  <a:pt x="3086904" y="244057"/>
                </a:cubicBezTo>
                <a:cubicBezTo>
                  <a:pt x="3079726" y="275164"/>
                  <a:pt x="3062054" y="299615"/>
                  <a:pt x="3013454" y="304472"/>
                </a:cubicBezTo>
                <a:lnTo>
                  <a:pt x="2619471" y="304472"/>
                </a:lnTo>
                <a:lnTo>
                  <a:pt x="2593570" y="304472"/>
                </a:lnTo>
                <a:lnTo>
                  <a:pt x="2199587" y="304472"/>
                </a:lnTo>
                <a:lnTo>
                  <a:pt x="2193621" y="302147"/>
                </a:lnTo>
                <a:lnTo>
                  <a:pt x="1029526" y="302147"/>
                </a:lnTo>
                <a:lnTo>
                  <a:pt x="1023559" y="304472"/>
                </a:lnTo>
                <a:lnTo>
                  <a:pt x="629576" y="304472"/>
                </a:lnTo>
                <a:lnTo>
                  <a:pt x="603675" y="304472"/>
                </a:lnTo>
                <a:lnTo>
                  <a:pt x="209692" y="304472"/>
                </a:lnTo>
                <a:cubicBezTo>
                  <a:pt x="161092" y="299615"/>
                  <a:pt x="143420" y="275164"/>
                  <a:pt x="136242" y="244057"/>
                </a:cubicBezTo>
                <a:cubicBezTo>
                  <a:pt x="106395" y="108375"/>
                  <a:pt x="67992" y="2580"/>
                  <a:pt x="0" y="0"/>
                </a:cubicBezTo>
                <a:close/>
              </a:path>
            </a:pathLst>
          </a:custGeom>
          <a:solidFill>
            <a:srgbClr val="20549F"/>
          </a:solidFill>
          <a:ln w="6350" cap="flat">
            <a:noFill/>
            <a:prstDash val="solid"/>
            <a:miter/>
          </a:ln>
        </p:spPr>
        <p:txBody>
          <a:bodyPr rtlCol="0" anchor="ctr"/>
          <a:lstStyle/>
          <a:p>
            <a:endParaRPr lang="zh-CN" altLang="en-US"/>
          </a:p>
        </p:txBody>
      </p:sp>
      <p:sp>
        <p:nvSpPr>
          <p:cNvPr id="2079" name="文本框 2078">
            <a:extLst>
              <a:ext uri="{FF2B5EF4-FFF2-40B4-BE49-F238E27FC236}">
                <a16:creationId xmlns:a16="http://schemas.microsoft.com/office/drawing/2014/main" id="{41973DE0-59A8-2BF8-1B44-2B44E2F7C48D}"/>
              </a:ext>
            </a:extLst>
          </p:cNvPr>
          <p:cNvSpPr txBox="1"/>
          <p:nvPr/>
        </p:nvSpPr>
        <p:spPr>
          <a:xfrm>
            <a:off x="4671419" y="4414347"/>
            <a:ext cx="2031325" cy="338554"/>
          </a:xfrm>
          <a:prstGeom prst="rect">
            <a:avLst/>
          </a:prstGeom>
          <a:noFill/>
        </p:spPr>
        <p:txBody>
          <a:bodyPr wrap="none" rtlCol="0">
            <a:spAutoFit/>
          </a:bodyPr>
          <a:lstStyle/>
          <a:p>
            <a:r>
              <a:rPr lang="zh-CN" altLang="en-US" sz="1600" b="1" dirty="0">
                <a:solidFill>
                  <a:schemeClr val="bg1"/>
                </a:solidFill>
                <a:latin typeface="Source Han Sans CN Bold" panose="020B0500000000000000" pitchFamily="34" charset="-128"/>
                <a:ea typeface="Source Han Sans CN Bold" panose="020B0500000000000000" pitchFamily="34" charset="-128"/>
              </a:rPr>
              <a:t>技术价值与应用意义</a:t>
            </a:r>
          </a:p>
        </p:txBody>
      </p:sp>
      <p:sp>
        <p:nvSpPr>
          <p:cNvPr id="2082" name="矩形 2081">
            <a:extLst>
              <a:ext uri="{FF2B5EF4-FFF2-40B4-BE49-F238E27FC236}">
                <a16:creationId xmlns:a16="http://schemas.microsoft.com/office/drawing/2014/main" id="{C2855A61-73A3-B418-1576-CEFF47D9D627}"/>
              </a:ext>
            </a:extLst>
          </p:cNvPr>
          <p:cNvSpPr/>
          <p:nvPr>
            <p:custDataLst>
              <p:tags r:id="rId4"/>
            </p:custDataLst>
          </p:nvPr>
        </p:nvSpPr>
        <p:spPr>
          <a:xfrm>
            <a:off x="4762343" y="4971441"/>
            <a:ext cx="6291139" cy="863671"/>
          </a:xfrm>
          <a:prstGeom prst="rect">
            <a:avLst/>
          </a:prstGeom>
          <a:noFill/>
        </p:spPr>
        <p:txBody>
          <a:bodyPr wrap="square" lIns="0" tIns="0" rIns="0" bIns="0" rtlCol="0" anchor="t" anchorCtr="0">
            <a:noAutofit/>
          </a:bodyPr>
          <a:lstStyle/>
          <a:p>
            <a:pPr marL="0" marR="0" lvl="0" indent="0" algn="just" defTabSz="914400" rtl="0" eaLnBrk="1" fontAlgn="auto" latinLnBrk="0" hangingPunct="1">
              <a:lnSpc>
                <a:spcPct val="140000"/>
              </a:lnSpc>
              <a:spcBef>
                <a:spcPct val="0"/>
              </a:spcBef>
              <a:spcAft>
                <a:spcPct val="0"/>
              </a:spcAft>
              <a:buClrTx/>
              <a:buSzTx/>
              <a:buFontTx/>
              <a:buNone/>
              <a:defRPr/>
            </a:pPr>
            <a:r>
              <a:rPr lang="en-US" altLang="zh-CN" sz="1600" b="1" u="sng" dirty="0">
                <a:ln>
                  <a:noFill/>
                  <a:prstDash val="sysDot"/>
                </a:ln>
                <a:solidFill>
                  <a:srgbClr val="C00000"/>
                </a:solidFill>
                <a:latin typeface="Source Han Sans CN Bold" panose="020B0500000000000000" pitchFamily="34" charset="-128"/>
                <a:ea typeface="Source Han Sans CN Bold" panose="020B0500000000000000" pitchFamily="34" charset="-128"/>
                <a:cs typeface="+mn-ea"/>
                <a:sym typeface="+mn-ea"/>
              </a:rPr>
              <a:t>NLP</a:t>
            </a:r>
            <a:r>
              <a:rPr lang="zh-CN" altLang="en-US" sz="1600" b="1" u="sng" dirty="0">
                <a:ln>
                  <a:noFill/>
                  <a:prstDash val="sysDot"/>
                </a:ln>
                <a:solidFill>
                  <a:srgbClr val="C00000"/>
                </a:solidFill>
                <a:latin typeface="Source Han Sans CN Bold" panose="020B0500000000000000" pitchFamily="34" charset="-128"/>
                <a:ea typeface="Source Han Sans CN Bold" panose="020B0500000000000000" pitchFamily="34" charset="-128"/>
                <a:cs typeface="+mn-ea"/>
                <a:sym typeface="+mn-ea"/>
              </a:rPr>
              <a:t>技术</a:t>
            </a:r>
            <a:r>
              <a:rPr kumimoji="0" lang="zh-CN" altLang="en-US" sz="13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为处理和理解</a:t>
            </a:r>
            <a:r>
              <a:rPr kumimoji="0" lang="zh-CN" altLang="en-US" sz="14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海量文本数据</a:t>
            </a:r>
            <a:r>
              <a:rPr kumimoji="0" lang="zh-CN" altLang="en-US" sz="13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提供了关键手段。它不仅能够实现人机自然交互，还能从文本中提取有价值的信息，辅助决策制定，提高工作效率，推动智能客服、机器翻译、智能内容生成等众多应用场景的发展。</a:t>
            </a:r>
          </a:p>
        </p:txBody>
      </p:sp>
      <p:sp>
        <p:nvSpPr>
          <p:cNvPr id="2083" name="矩形 2082">
            <a:extLst>
              <a:ext uri="{FF2B5EF4-FFF2-40B4-BE49-F238E27FC236}">
                <a16:creationId xmlns:a16="http://schemas.microsoft.com/office/drawing/2014/main" id="{1FE1C862-5A4F-AAEB-EB7E-DC627836806E}"/>
              </a:ext>
            </a:extLst>
          </p:cNvPr>
          <p:cNvSpPr/>
          <p:nvPr>
            <p:custDataLst>
              <p:tags r:id="rId5"/>
            </p:custDataLst>
          </p:nvPr>
        </p:nvSpPr>
        <p:spPr>
          <a:xfrm>
            <a:off x="4762343" y="3286215"/>
            <a:ext cx="6291139" cy="863671"/>
          </a:xfrm>
          <a:prstGeom prst="rect">
            <a:avLst/>
          </a:prstGeom>
          <a:noFill/>
        </p:spPr>
        <p:txBody>
          <a:bodyPr wrap="square" lIns="0" tIns="0" rIns="0" bIns="0" rtlCol="0" anchor="t" anchorCtr="0">
            <a:noAutofit/>
          </a:bodyPr>
          <a:lstStyle/>
          <a:p>
            <a:pPr marL="0" marR="0" lvl="0" indent="0" algn="just" defTabSz="914400" rtl="0" eaLnBrk="1" fontAlgn="auto" latinLnBrk="0" hangingPunct="1">
              <a:lnSpc>
                <a:spcPct val="140000"/>
              </a:lnSpc>
              <a:spcBef>
                <a:spcPct val="0"/>
              </a:spcBef>
              <a:spcAft>
                <a:spcPct val="0"/>
              </a:spcAft>
              <a:buClrTx/>
              <a:buSzTx/>
              <a:buFontTx/>
              <a:buNone/>
              <a:defRPr/>
            </a:pPr>
            <a:r>
              <a:rPr lang="en-US" altLang="en-US" sz="1600" b="1" u="sng" dirty="0">
                <a:ln>
                  <a:noFill/>
                  <a:prstDash val="sysDot"/>
                </a:ln>
                <a:solidFill>
                  <a:srgbClr val="C00000"/>
                </a:solidFill>
                <a:latin typeface="Source Han Sans CN Bold" panose="020B0500000000000000" pitchFamily="34" charset="-128"/>
                <a:ea typeface="Source Han Sans CN Bold" panose="020B0500000000000000" pitchFamily="34" charset="-128"/>
                <a:cs typeface="+mn-ea"/>
                <a:sym typeface="+mn-ea"/>
              </a:rPr>
              <a:t>NLP</a:t>
            </a:r>
            <a:r>
              <a:rPr kumimoji="0" lang="zh-CN" altLang="en-US" sz="16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是一门高度跨学科的技术，融合了</a:t>
            </a:r>
            <a:r>
              <a:rPr lang="zh-CN" altLang="en-US" sz="1600" b="1" u="sng" dirty="0">
                <a:ln>
                  <a:noFill/>
                  <a:prstDash val="sysDot"/>
                </a:ln>
                <a:solidFill>
                  <a:srgbClr val="C00000"/>
                </a:solidFill>
                <a:latin typeface="Source Han Sans CN Bold" panose="020B0500000000000000" pitchFamily="34" charset="-128"/>
                <a:ea typeface="Source Han Sans CN Bold" panose="020B0500000000000000" pitchFamily="34" charset="-128"/>
                <a:cs typeface="+mn-ea"/>
                <a:sym typeface="+mn-ea"/>
              </a:rPr>
              <a:t>计算机科学、人工智能、语言学、心理学、数学和统计学等多个学科</a:t>
            </a:r>
            <a:r>
              <a:rPr kumimoji="0" lang="zh-CN" altLang="en-US" sz="16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的知识。</a:t>
            </a:r>
          </a:p>
        </p:txBody>
      </p:sp>
    </p:spTree>
    <p:extLst>
      <p:ext uri="{BB962C8B-B14F-4D97-AF65-F5344CB8AC3E}">
        <p14:creationId xmlns:p14="http://schemas.microsoft.com/office/powerpoint/2010/main" val="222911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2539E-FFC1-07A9-7710-C70D8E1F6BF9}"/>
            </a:ext>
          </a:extLst>
        </p:cNvPr>
        <p:cNvGrpSpPr/>
        <p:nvPr/>
      </p:nvGrpSpPr>
      <p:grpSpPr>
        <a:xfrm>
          <a:off x="0" y="0"/>
          <a:ext cx="0" cy="0"/>
          <a:chOff x="0" y="0"/>
          <a:chExt cx="0" cy="0"/>
        </a:xfrm>
      </p:grpSpPr>
      <p:sp>
        <p:nvSpPr>
          <p:cNvPr id="4" name="矩形 3">
            <a:extLst>
              <a:ext uri="{FF2B5EF4-FFF2-40B4-BE49-F238E27FC236}">
                <a16:creationId xmlns:a16="http://schemas.microsoft.com/office/drawing/2014/main" id="{427ECF64-833B-0B81-FA94-EA2AAAAD3464}"/>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A47F0FD-E073-087B-C3FE-68BE7AA72AF6}"/>
              </a:ext>
            </a:extLst>
          </p:cNvPr>
          <p:cNvSpPr txBox="1"/>
          <p:nvPr/>
        </p:nvSpPr>
        <p:spPr>
          <a:xfrm>
            <a:off x="393979" y="85665"/>
            <a:ext cx="3477234" cy="523220"/>
          </a:xfrm>
          <a:prstGeom prst="rect">
            <a:avLst/>
          </a:prstGeom>
          <a:noFill/>
        </p:spPr>
        <p:txBody>
          <a:bodyPr wrap="none" rtlCol="0">
            <a:spAutoFit/>
          </a:bodyPr>
          <a:lstStyle/>
          <a:p>
            <a:r>
              <a:rPr lang="en" altLang="zh-CN" sz="2800" b="1" dirty="0">
                <a:solidFill>
                  <a:srgbClr val="20549F"/>
                </a:solidFill>
                <a:latin typeface="Source Han Sans CN Bold" panose="020B0500000000000000" pitchFamily="34" charset="-128"/>
                <a:ea typeface="Source Han Sans CN Bold" panose="020B0500000000000000" pitchFamily="34" charset="-128"/>
              </a:rPr>
              <a:t>NLP</a:t>
            </a:r>
            <a:r>
              <a:rPr lang="zh-CN" altLang="en-US" sz="2800" b="1" dirty="0">
                <a:solidFill>
                  <a:srgbClr val="20549F"/>
                </a:solidFill>
                <a:latin typeface="Source Han Sans CN Bold" panose="020B0500000000000000" pitchFamily="34" charset="-128"/>
                <a:ea typeface="Source Han Sans CN Bold" panose="020B0500000000000000" pitchFamily="34" charset="-128"/>
              </a:rPr>
              <a:t>的技术应用范畴</a:t>
            </a:r>
          </a:p>
        </p:txBody>
      </p:sp>
      <p:grpSp>
        <p:nvGrpSpPr>
          <p:cNvPr id="6" name="组合 5">
            <a:extLst>
              <a:ext uri="{FF2B5EF4-FFF2-40B4-BE49-F238E27FC236}">
                <a16:creationId xmlns:a16="http://schemas.microsoft.com/office/drawing/2014/main" id="{7F3C7E2E-354E-A5D9-A616-65C2C3403324}"/>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7" name="任意多边形: 形状 6">
              <a:extLst>
                <a:ext uri="{FF2B5EF4-FFF2-40B4-BE49-F238E27FC236}">
                  <a16:creationId xmlns:a16="http://schemas.microsoft.com/office/drawing/2014/main" id="{A00D3B2A-37B9-5EDE-B218-F7D57977E1FC}"/>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8" name="任意多边形: 形状 7">
              <a:extLst>
                <a:ext uri="{FF2B5EF4-FFF2-40B4-BE49-F238E27FC236}">
                  <a16:creationId xmlns:a16="http://schemas.microsoft.com/office/drawing/2014/main" id="{37152679-E0C9-0028-B4EF-B828B1A2010E}"/>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9" name="任意多边形: 形状 8">
              <a:extLst>
                <a:ext uri="{FF2B5EF4-FFF2-40B4-BE49-F238E27FC236}">
                  <a16:creationId xmlns:a16="http://schemas.microsoft.com/office/drawing/2014/main" id="{203907BD-8941-30A0-58A0-86E3A29CDD42}"/>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CE34DF28-2F04-1B60-45A7-EEB1E5EE9D80}"/>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69766216-0575-39A8-E9B9-EDE1D286FF58}"/>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6963B892-6573-64D3-CE2A-7126E56179F5}"/>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02C4D5E5-9FF3-43B7-9007-EBC1F92BCB6C}"/>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5C7677FC-7924-2F7B-20D7-0A2A8F47E9A2}"/>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DB11D0D-2BC0-582C-18B8-3860BB9098A3}"/>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609ABD2D-48B5-06D6-2EF1-8F7AC88136B3}"/>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18E9AD66-1219-8910-4F87-E058F40E5729}"/>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0B70502F-B83A-139D-14D5-ED4F76D598DD}"/>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F77E9B6F-5CDF-353E-082D-4701A07BF3E8}"/>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DFB5ACC8-630E-6086-D65E-A5EF9706FD5C}"/>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614EB98D-CC69-F5C3-0DF5-61C3DEBB1C9D}"/>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A09C1558-9818-879B-CC63-F94DBCC9F63F}"/>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4D8048AD-9E57-60B6-191C-3E536CF53DC2}"/>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F921A37E-2B49-695F-852D-22B25667204D}"/>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F5E8804F-77AF-196D-D6F3-487BA24FBF3A}"/>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2292D2CF-28A7-3BF3-50A0-2797B1651193}"/>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D61034E2-F2CF-F24F-4EF4-76376431BE9A}"/>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4E49A3D5-BA93-DDD8-AD4B-5285936E2F3D}"/>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4949E53C-B137-9644-B250-FA2C2CD89AA9}"/>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D38DAFA7-9D3A-2B55-9778-E7FCFB7EFF18}"/>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7006CC1E-78E4-4B27-0517-5494496CBC2B}"/>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AD98937C-9AA7-A2FE-6A2A-4E6A19278207}"/>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28CA36F3-845C-864F-72BF-5E3038C92910}"/>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FAA2FD1E-CB44-BE01-2D3B-B62D94C674DB}"/>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9057B49D-BD67-C6A3-8206-73B02BFF5F67}"/>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E31A98BE-86CD-2FF6-28E4-5626EC8F3D4E}"/>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37" name="组合 36">
            <a:extLst>
              <a:ext uri="{FF2B5EF4-FFF2-40B4-BE49-F238E27FC236}">
                <a16:creationId xmlns:a16="http://schemas.microsoft.com/office/drawing/2014/main" id="{265ADAC6-0204-1404-8E6D-E7FC8E26EC4F}"/>
              </a:ext>
            </a:extLst>
          </p:cNvPr>
          <p:cNvGrpSpPr/>
          <p:nvPr/>
        </p:nvGrpSpPr>
        <p:grpSpPr>
          <a:xfrm>
            <a:off x="4502019" y="441647"/>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38" name="平行四边形 37">
              <a:extLst>
                <a:ext uri="{FF2B5EF4-FFF2-40B4-BE49-F238E27FC236}">
                  <a16:creationId xmlns:a16="http://schemas.microsoft.com/office/drawing/2014/main" id="{F4CAD16E-49A0-CCD2-B6C2-D3D111FE4DA0}"/>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a:extLst>
                <a:ext uri="{FF2B5EF4-FFF2-40B4-BE49-F238E27FC236}">
                  <a16:creationId xmlns:a16="http://schemas.microsoft.com/office/drawing/2014/main" id="{197C5F42-E31D-E737-B7D3-CDFCBF296948}"/>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a:extLst>
                <a:ext uri="{FF2B5EF4-FFF2-40B4-BE49-F238E27FC236}">
                  <a16:creationId xmlns:a16="http://schemas.microsoft.com/office/drawing/2014/main" id="{D487D145-F05F-1CFA-BCC7-31F00EBD2DA6}"/>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4F640B2E-40E0-B9A6-04D6-CD4E4099E0AF}"/>
              </a:ext>
            </a:extLst>
          </p:cNvPr>
          <p:cNvGrpSpPr/>
          <p:nvPr/>
        </p:nvGrpSpPr>
        <p:grpSpPr>
          <a:xfrm>
            <a:off x="3731286" y="449950"/>
            <a:ext cx="770733" cy="79448"/>
            <a:chOff x="3986211" y="341636"/>
            <a:chExt cx="770733" cy="79448"/>
          </a:xfrm>
        </p:grpSpPr>
        <p:cxnSp>
          <p:nvCxnSpPr>
            <p:cNvPr id="42" name="直接连接符 41">
              <a:extLst>
                <a:ext uri="{FF2B5EF4-FFF2-40B4-BE49-F238E27FC236}">
                  <a16:creationId xmlns:a16="http://schemas.microsoft.com/office/drawing/2014/main" id="{D4DBF5BB-C394-251C-7295-DDCF4DEE1438}"/>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DD51286E-DC31-502F-495A-300BE62A50F9}"/>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53AB9FF-86D8-89E0-E476-67CC96F3FE1A}"/>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3AB72F4-4597-9AB5-71BF-75170DA444B8}"/>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a16="http://schemas.microsoft.com/office/drawing/2014/main" id="{F83DAE17-D866-78D5-52A5-AFFA05405236}"/>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2056" name="任意多边形: 形状 2055">
            <a:extLst>
              <a:ext uri="{FF2B5EF4-FFF2-40B4-BE49-F238E27FC236}">
                <a16:creationId xmlns:a16="http://schemas.microsoft.com/office/drawing/2014/main" id="{D349D173-3E95-0A19-1324-F0731375424D}"/>
              </a:ext>
            </a:extLst>
          </p:cNvPr>
          <p:cNvSpPr/>
          <p:nvPr/>
        </p:nvSpPr>
        <p:spPr>
          <a:xfrm>
            <a:off x="0" y="6227925"/>
            <a:ext cx="12192000" cy="630073"/>
          </a:xfrm>
          <a:custGeom>
            <a:avLst/>
            <a:gdLst>
              <a:gd name="connsiteX0" fmla="*/ 12192000 w 12192000"/>
              <a:gd name="connsiteY0" fmla="*/ 0 h 823592"/>
              <a:gd name="connsiteX1" fmla="*/ 12192000 w 12192000"/>
              <a:gd name="connsiteY1" fmla="*/ 823592 h 823592"/>
              <a:gd name="connsiteX2" fmla="*/ 0 w 12192000"/>
              <a:gd name="connsiteY2" fmla="*/ 823592 h 823592"/>
              <a:gd name="connsiteX3" fmla="*/ 0 w 12192000"/>
              <a:gd name="connsiteY3" fmla="*/ 602517 h 823592"/>
              <a:gd name="connsiteX4" fmla="*/ 27690 w 12192000"/>
              <a:gd name="connsiteY4" fmla="*/ 610941 h 823592"/>
              <a:gd name="connsiteX5" fmla="*/ 116123 w 12192000"/>
              <a:gd name="connsiteY5" fmla="*/ 633294 h 823592"/>
              <a:gd name="connsiteX6" fmla="*/ 171792 w 12192000"/>
              <a:gd name="connsiteY6" fmla="*/ 633294 h 823592"/>
              <a:gd name="connsiteX7" fmla="*/ 366630 w 12192000"/>
              <a:gd name="connsiteY7" fmla="*/ 659935 h 823592"/>
              <a:gd name="connsiteX8" fmla="*/ 539201 w 12192000"/>
              <a:gd name="connsiteY8" fmla="*/ 652323 h 823592"/>
              <a:gd name="connsiteX9" fmla="*/ 4035167 w 12192000"/>
              <a:gd name="connsiteY9" fmla="*/ 194288 h 823592"/>
              <a:gd name="connsiteX10" fmla="*/ 8327186 w 12192000"/>
              <a:gd name="connsiteY10" fmla="*/ 559992 h 823592"/>
              <a:gd name="connsiteX11" fmla="*/ 10691229 w 12192000"/>
              <a:gd name="connsiteY11" fmla="*/ 467660 h 823592"/>
              <a:gd name="connsiteX12" fmla="*/ 12086839 w 12192000"/>
              <a:gd name="connsiteY12" fmla="*/ 47357 h 823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823592">
                <a:moveTo>
                  <a:pt x="12192000" y="0"/>
                </a:moveTo>
                <a:lnTo>
                  <a:pt x="12192000" y="823592"/>
                </a:lnTo>
                <a:lnTo>
                  <a:pt x="0" y="823592"/>
                </a:lnTo>
                <a:lnTo>
                  <a:pt x="0" y="602517"/>
                </a:lnTo>
                <a:lnTo>
                  <a:pt x="27690" y="610941"/>
                </a:lnTo>
                <a:cubicBezTo>
                  <a:pt x="63412" y="621252"/>
                  <a:pt x="93508" y="629091"/>
                  <a:pt x="116123" y="633294"/>
                </a:cubicBezTo>
                <a:cubicBezTo>
                  <a:pt x="297045" y="666913"/>
                  <a:pt x="137463" y="630122"/>
                  <a:pt x="171792" y="633294"/>
                </a:cubicBezTo>
                <a:cubicBezTo>
                  <a:pt x="206120" y="636465"/>
                  <a:pt x="305396" y="656764"/>
                  <a:pt x="366630" y="659935"/>
                </a:cubicBezTo>
                <a:cubicBezTo>
                  <a:pt x="427865" y="663107"/>
                  <a:pt x="539201" y="652323"/>
                  <a:pt x="539201" y="652323"/>
                </a:cubicBezTo>
                <a:cubicBezTo>
                  <a:pt x="1150624" y="587621"/>
                  <a:pt x="2737169" y="209677"/>
                  <a:pt x="4035167" y="194288"/>
                </a:cubicBezTo>
                <a:cubicBezTo>
                  <a:pt x="5333164" y="178900"/>
                  <a:pt x="7217843" y="514430"/>
                  <a:pt x="8327186" y="559992"/>
                </a:cubicBezTo>
                <a:cubicBezTo>
                  <a:pt x="9436530" y="605553"/>
                  <a:pt x="9989036" y="588221"/>
                  <a:pt x="10691229" y="467660"/>
                </a:cubicBezTo>
                <a:cubicBezTo>
                  <a:pt x="11217874" y="377239"/>
                  <a:pt x="11643576" y="239610"/>
                  <a:pt x="12086839" y="47357"/>
                </a:cubicBezTo>
                <a:close/>
              </a:path>
            </a:pathLst>
          </a:custGeom>
          <a:gradFill flip="none" rotWithShape="0">
            <a:gsLst>
              <a:gs pos="100000">
                <a:schemeClr val="bg1"/>
              </a:gs>
              <a:gs pos="21000">
                <a:srgbClr val="DCF1FC"/>
              </a:gs>
            </a:gsLst>
            <a:lin ang="13500000" scaled="0"/>
            <a:tileRect/>
          </a:gradFill>
          <a:ln w="12700" cap="flat" cmpd="sng" algn="ctr">
            <a:noFill/>
            <a:prstDash val="solid"/>
            <a:miter lim="800000"/>
          </a:ln>
          <a:effectLst>
            <a:outerShdw blurRad="228600" algn="ctr" rotWithShape="0">
              <a:srgbClr val="002F93">
                <a:alpha val="26000"/>
              </a:srgbClr>
            </a:outerShdw>
          </a:effectLst>
        </p:spPr>
        <p:txBody>
          <a:bodyPr wrap="square" rtlCol="0" anchor="ctr">
            <a:noAutofit/>
          </a:bodyPr>
          <a:lstStyle/>
          <a:p>
            <a:pPr algn="ctr"/>
            <a:endParaRPr lang="zh-CN" altLang="en-US" kern="0">
              <a:solidFill>
                <a:prstClr val="white"/>
              </a:solidFill>
              <a:ea typeface="MiSans Normal" pitchFamily="2" charset="-122"/>
            </a:endParaRPr>
          </a:p>
        </p:txBody>
      </p:sp>
      <p:sp>
        <p:nvSpPr>
          <p:cNvPr id="2057" name="任意多边形: 形状 2056">
            <a:extLst>
              <a:ext uri="{FF2B5EF4-FFF2-40B4-BE49-F238E27FC236}">
                <a16:creationId xmlns:a16="http://schemas.microsoft.com/office/drawing/2014/main" id="{C1B505EE-78D4-5436-3765-62CAD8CF1FA8}"/>
              </a:ext>
            </a:extLst>
          </p:cNvPr>
          <p:cNvSpPr/>
          <p:nvPr/>
        </p:nvSpPr>
        <p:spPr>
          <a:xfrm>
            <a:off x="0" y="6491269"/>
            <a:ext cx="12192000" cy="366732"/>
          </a:xfrm>
          <a:custGeom>
            <a:avLst/>
            <a:gdLst>
              <a:gd name="connsiteX0" fmla="*/ 2286000 w 12192000"/>
              <a:gd name="connsiteY0" fmla="*/ 1993 h 728662"/>
              <a:gd name="connsiteX1" fmla="*/ 12192000 w 12192000"/>
              <a:gd name="connsiteY1" fmla="*/ 189800 h 728662"/>
              <a:gd name="connsiteX2" fmla="*/ 12192000 w 12192000"/>
              <a:gd name="connsiteY2" fmla="*/ 728662 h 728662"/>
              <a:gd name="connsiteX3" fmla="*/ 0 w 12192000"/>
              <a:gd name="connsiteY3" fmla="*/ 728662 h 728662"/>
              <a:gd name="connsiteX4" fmla="*/ 0 w 12192000"/>
              <a:gd name="connsiteY4" fmla="*/ 189800 h 728662"/>
              <a:gd name="connsiteX5" fmla="*/ 2286000 w 12192000"/>
              <a:gd name="connsiteY5" fmla="*/ 1993 h 72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728662">
                <a:moveTo>
                  <a:pt x="2286000" y="1993"/>
                </a:moveTo>
                <a:cubicBezTo>
                  <a:pt x="5588000" y="-43916"/>
                  <a:pt x="8890000" y="724008"/>
                  <a:pt x="12192000" y="189800"/>
                </a:cubicBezTo>
                <a:lnTo>
                  <a:pt x="12192000" y="728662"/>
                </a:lnTo>
                <a:lnTo>
                  <a:pt x="0" y="728662"/>
                </a:lnTo>
                <a:lnTo>
                  <a:pt x="0" y="189800"/>
                </a:lnTo>
                <a:cubicBezTo>
                  <a:pt x="762000" y="66522"/>
                  <a:pt x="1524000" y="12587"/>
                  <a:pt x="2286000" y="1993"/>
                </a:cubicBezTo>
                <a:close/>
              </a:path>
            </a:pathLst>
          </a:custGeom>
          <a:gradFill flip="none" rotWithShape="1">
            <a:gsLst>
              <a:gs pos="0">
                <a:srgbClr val="20549F"/>
              </a:gs>
              <a:gs pos="100000">
                <a:srgbClr val="023B7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solidFill>
                <a:prstClr val="white"/>
              </a:solidFill>
              <a:latin typeface="黑体" panose="02010609060101010101" charset="-122"/>
              <a:ea typeface="黑体" panose="02010609060101010101" charset="-122"/>
            </a:endParaRPr>
          </a:p>
        </p:txBody>
      </p:sp>
      <p:pic>
        <p:nvPicPr>
          <p:cNvPr id="60" name="图片 59">
            <a:extLst>
              <a:ext uri="{FF2B5EF4-FFF2-40B4-BE49-F238E27FC236}">
                <a16:creationId xmlns:a16="http://schemas.microsoft.com/office/drawing/2014/main" id="{F9BC31E3-CC0E-90A2-CAB7-D98CF479CE2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2048" name="图片 2047">
            <a:extLst>
              <a:ext uri="{FF2B5EF4-FFF2-40B4-BE49-F238E27FC236}">
                <a16:creationId xmlns:a16="http://schemas.microsoft.com/office/drawing/2014/main" id="{162BCF83-8D8B-DD5C-9824-A02D621DA08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
        <p:nvSpPr>
          <p:cNvPr id="62" name="矩形 61">
            <a:extLst>
              <a:ext uri="{FF2B5EF4-FFF2-40B4-BE49-F238E27FC236}">
                <a16:creationId xmlns:a16="http://schemas.microsoft.com/office/drawing/2014/main" id="{DCE7C6F4-FD8D-9357-2634-2D0CCFA5E53E}"/>
              </a:ext>
            </a:extLst>
          </p:cNvPr>
          <p:cNvSpPr/>
          <p:nvPr/>
        </p:nvSpPr>
        <p:spPr>
          <a:xfrm>
            <a:off x="770024" y="1312945"/>
            <a:ext cx="5227363" cy="2116055"/>
          </a:xfrm>
          <a:prstGeom prst="rect">
            <a:avLst/>
          </a:prstGeom>
          <a:gradFill>
            <a:gsLst>
              <a:gs pos="0">
                <a:srgbClr val="20549F">
                  <a:alpha val="7000"/>
                </a:srgbClr>
              </a:gs>
              <a:gs pos="100000">
                <a:srgbClr val="023B73">
                  <a:alpha val="4225"/>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形状 181">
            <a:extLst>
              <a:ext uri="{FF2B5EF4-FFF2-40B4-BE49-F238E27FC236}">
                <a16:creationId xmlns:a16="http://schemas.microsoft.com/office/drawing/2014/main" id="{10014383-B2D5-B87C-1182-0B14E173CFFD}"/>
              </a:ext>
            </a:extLst>
          </p:cNvPr>
          <p:cNvSpPr/>
          <p:nvPr/>
        </p:nvSpPr>
        <p:spPr>
          <a:xfrm>
            <a:off x="2468432" y="1331333"/>
            <a:ext cx="3179332" cy="449378"/>
          </a:xfrm>
          <a:custGeom>
            <a:avLst/>
            <a:gdLst>
              <a:gd name="connsiteX0" fmla="*/ 0 w 3223146"/>
              <a:gd name="connsiteY0" fmla="*/ 0 h 304472"/>
              <a:gd name="connsiteX1" fmla="*/ 603675 w 3223146"/>
              <a:gd name="connsiteY1" fmla="*/ 0 h 304472"/>
              <a:gd name="connsiteX2" fmla="*/ 629576 w 3223146"/>
              <a:gd name="connsiteY2" fmla="*/ 0 h 304472"/>
              <a:gd name="connsiteX3" fmla="*/ 992546 w 3223146"/>
              <a:gd name="connsiteY3" fmla="*/ 0 h 304472"/>
              <a:gd name="connsiteX4" fmla="*/ 1233251 w 3223146"/>
              <a:gd name="connsiteY4" fmla="*/ 0 h 304472"/>
              <a:gd name="connsiteX5" fmla="*/ 1989895 w 3223146"/>
              <a:gd name="connsiteY5" fmla="*/ 0 h 304472"/>
              <a:gd name="connsiteX6" fmla="*/ 2593570 w 3223146"/>
              <a:gd name="connsiteY6" fmla="*/ 0 h 304472"/>
              <a:gd name="connsiteX7" fmla="*/ 2619471 w 3223146"/>
              <a:gd name="connsiteY7" fmla="*/ 0 h 304472"/>
              <a:gd name="connsiteX8" fmla="*/ 2907542 w 3223146"/>
              <a:gd name="connsiteY8" fmla="*/ 0 h 304472"/>
              <a:gd name="connsiteX9" fmla="*/ 3223146 w 3223146"/>
              <a:gd name="connsiteY9" fmla="*/ 0 h 304472"/>
              <a:gd name="connsiteX10" fmla="*/ 3086904 w 3223146"/>
              <a:gd name="connsiteY10" fmla="*/ 244057 h 304472"/>
              <a:gd name="connsiteX11" fmla="*/ 3013454 w 3223146"/>
              <a:gd name="connsiteY11" fmla="*/ 304472 h 304472"/>
              <a:gd name="connsiteX12" fmla="*/ 2619471 w 3223146"/>
              <a:gd name="connsiteY12" fmla="*/ 304472 h 304472"/>
              <a:gd name="connsiteX13" fmla="*/ 2593570 w 3223146"/>
              <a:gd name="connsiteY13" fmla="*/ 304472 h 304472"/>
              <a:gd name="connsiteX14" fmla="*/ 2199587 w 3223146"/>
              <a:gd name="connsiteY14" fmla="*/ 304472 h 304472"/>
              <a:gd name="connsiteX15" fmla="*/ 2193621 w 3223146"/>
              <a:gd name="connsiteY15" fmla="*/ 302147 h 304472"/>
              <a:gd name="connsiteX16" fmla="*/ 1029526 w 3223146"/>
              <a:gd name="connsiteY16" fmla="*/ 302147 h 304472"/>
              <a:gd name="connsiteX17" fmla="*/ 1023559 w 3223146"/>
              <a:gd name="connsiteY17" fmla="*/ 304472 h 304472"/>
              <a:gd name="connsiteX18" fmla="*/ 629576 w 3223146"/>
              <a:gd name="connsiteY18" fmla="*/ 304472 h 304472"/>
              <a:gd name="connsiteX19" fmla="*/ 603675 w 3223146"/>
              <a:gd name="connsiteY19" fmla="*/ 304472 h 304472"/>
              <a:gd name="connsiteX20" fmla="*/ 209692 w 3223146"/>
              <a:gd name="connsiteY20" fmla="*/ 304472 h 304472"/>
              <a:gd name="connsiteX21" fmla="*/ 136242 w 3223146"/>
              <a:gd name="connsiteY21" fmla="*/ 244057 h 304472"/>
              <a:gd name="connsiteX22" fmla="*/ 0 w 3223146"/>
              <a:gd name="connsiteY22" fmla="*/ 0 h 3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3146" h="304472">
                <a:moveTo>
                  <a:pt x="0" y="0"/>
                </a:moveTo>
                <a:lnTo>
                  <a:pt x="603675" y="0"/>
                </a:lnTo>
                <a:lnTo>
                  <a:pt x="629576" y="0"/>
                </a:lnTo>
                <a:lnTo>
                  <a:pt x="992546" y="0"/>
                </a:lnTo>
                <a:lnTo>
                  <a:pt x="1233251" y="0"/>
                </a:lnTo>
                <a:lnTo>
                  <a:pt x="1989895" y="0"/>
                </a:lnTo>
                <a:lnTo>
                  <a:pt x="2593570" y="0"/>
                </a:lnTo>
                <a:lnTo>
                  <a:pt x="2619471" y="0"/>
                </a:lnTo>
                <a:lnTo>
                  <a:pt x="2907542" y="0"/>
                </a:lnTo>
                <a:lnTo>
                  <a:pt x="3223146" y="0"/>
                </a:lnTo>
                <a:cubicBezTo>
                  <a:pt x="3155154" y="2580"/>
                  <a:pt x="3116751" y="108375"/>
                  <a:pt x="3086904" y="244057"/>
                </a:cubicBezTo>
                <a:cubicBezTo>
                  <a:pt x="3079726" y="275164"/>
                  <a:pt x="3062054" y="299615"/>
                  <a:pt x="3013454" y="304472"/>
                </a:cubicBezTo>
                <a:lnTo>
                  <a:pt x="2619471" y="304472"/>
                </a:lnTo>
                <a:lnTo>
                  <a:pt x="2593570" y="304472"/>
                </a:lnTo>
                <a:lnTo>
                  <a:pt x="2199587" y="304472"/>
                </a:lnTo>
                <a:lnTo>
                  <a:pt x="2193621" y="302147"/>
                </a:lnTo>
                <a:lnTo>
                  <a:pt x="1029526" y="302147"/>
                </a:lnTo>
                <a:lnTo>
                  <a:pt x="1023559" y="304472"/>
                </a:lnTo>
                <a:lnTo>
                  <a:pt x="629576" y="304472"/>
                </a:lnTo>
                <a:lnTo>
                  <a:pt x="603675" y="304472"/>
                </a:lnTo>
                <a:lnTo>
                  <a:pt x="209692" y="304472"/>
                </a:lnTo>
                <a:cubicBezTo>
                  <a:pt x="161092" y="299615"/>
                  <a:pt x="143420" y="275164"/>
                  <a:pt x="136242" y="244057"/>
                </a:cubicBezTo>
                <a:cubicBezTo>
                  <a:pt x="106395" y="108375"/>
                  <a:pt x="67992" y="2580"/>
                  <a:pt x="0" y="0"/>
                </a:cubicBezTo>
                <a:close/>
              </a:path>
            </a:pathLst>
          </a:custGeom>
          <a:solidFill>
            <a:srgbClr val="20549F"/>
          </a:solidFill>
          <a:ln w="6350" cap="flat">
            <a:noFill/>
            <a:prstDash val="solid"/>
            <a:miter/>
          </a:ln>
        </p:spPr>
        <p:txBody>
          <a:bodyPr rtlCol="0" anchor="ctr"/>
          <a:lstStyle/>
          <a:p>
            <a:endParaRPr lang="zh-CN" altLang="en-US"/>
          </a:p>
        </p:txBody>
      </p:sp>
      <p:sp>
        <p:nvSpPr>
          <p:cNvPr id="2051" name="文本框 2050">
            <a:extLst>
              <a:ext uri="{FF2B5EF4-FFF2-40B4-BE49-F238E27FC236}">
                <a16:creationId xmlns:a16="http://schemas.microsoft.com/office/drawing/2014/main" id="{B3F32780-9576-D218-D721-7CB8CDF17CB9}"/>
              </a:ext>
            </a:extLst>
          </p:cNvPr>
          <p:cNvSpPr txBox="1"/>
          <p:nvPr/>
        </p:nvSpPr>
        <p:spPr>
          <a:xfrm>
            <a:off x="2960397" y="1380601"/>
            <a:ext cx="2236510" cy="400110"/>
          </a:xfrm>
          <a:prstGeom prst="rect">
            <a:avLst/>
          </a:prstGeom>
          <a:noFill/>
        </p:spPr>
        <p:txBody>
          <a:bodyPr wrap="none" rtlCol="0">
            <a:spAutoFit/>
          </a:bodyPr>
          <a:lstStyle/>
          <a:p>
            <a:r>
              <a:rPr lang="zh-CN" altLang="en-US" sz="2000" b="1" dirty="0">
                <a:solidFill>
                  <a:schemeClr val="bg1"/>
                </a:solidFill>
                <a:latin typeface="Source Han Sans CN Bold" panose="020B0500000000000000" pitchFamily="34" charset="-128"/>
                <a:ea typeface="Source Han Sans CN Bold" panose="020B0500000000000000" pitchFamily="34" charset="-128"/>
              </a:rPr>
              <a:t>基础语言处理任务</a:t>
            </a:r>
          </a:p>
        </p:txBody>
      </p:sp>
      <p:pic>
        <p:nvPicPr>
          <p:cNvPr id="2052" name="图片占位符 30" descr="5dbe0920-bba5-11f0-9c9a-a61af9aee87e">
            <a:extLst>
              <a:ext uri="{FF2B5EF4-FFF2-40B4-BE49-F238E27FC236}">
                <a16:creationId xmlns:a16="http://schemas.microsoft.com/office/drawing/2014/main" id="{73A305B7-3953-C8C7-29D4-EDE22C72AFE9}"/>
              </a:ext>
            </a:extLst>
          </p:cNvPr>
          <p:cNvPicPr>
            <a:picLocks noChangeAspect="1"/>
          </p:cNvPicPr>
          <p:nvPr>
            <p:custDataLst>
              <p:tags r:id="rId1"/>
            </p:custDataLst>
          </p:nvPr>
        </p:nvPicPr>
        <p:blipFill>
          <a:blip r:embed="rId13"/>
          <a:srcRect l="16667" r="16667"/>
          <a:stretch>
            <a:fillRect/>
          </a:stretch>
        </p:blipFill>
        <p:spPr>
          <a:xfrm>
            <a:off x="1013979" y="1660250"/>
            <a:ext cx="1475232" cy="1475232"/>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053" name="文本占位符 5">
            <a:extLst>
              <a:ext uri="{FF2B5EF4-FFF2-40B4-BE49-F238E27FC236}">
                <a16:creationId xmlns:a16="http://schemas.microsoft.com/office/drawing/2014/main" id="{13797EA4-7AD6-40EE-0687-38FF476BBD61}"/>
              </a:ext>
            </a:extLst>
          </p:cNvPr>
          <p:cNvSpPr txBox="1">
            <a:spLocks/>
          </p:cNvSpPr>
          <p:nvPr>
            <p:custDataLst>
              <p:tags r:id="rId2"/>
            </p:custDataLst>
          </p:nvPr>
        </p:nvSpPr>
        <p:spPr>
          <a:xfrm>
            <a:off x="2648982" y="1954250"/>
            <a:ext cx="3179332" cy="1219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b="1" dirty="0">
                <a:solidFill>
                  <a:srgbClr val="12498B"/>
                </a:solidFill>
                <a:latin typeface="Microsoft YaHei" panose="020B0503020204020204" pitchFamily="34" charset="-122"/>
                <a:ea typeface="Microsoft YaHei" panose="020B0503020204020204" pitchFamily="34" charset="-122"/>
              </a:rPr>
              <a:t>基础语言处理任务</a:t>
            </a:r>
            <a:r>
              <a:rPr lang="zh-CN" altLang="en-US" sz="1800" b="1" dirty="0">
                <a:latin typeface="Microsoft YaHei" panose="020B0503020204020204" pitchFamily="34" charset="-122"/>
                <a:ea typeface="Microsoft YaHei" panose="020B0503020204020204" pitchFamily="34" charset="-122"/>
              </a:rPr>
              <a:t>是NLP技术的基石。</a:t>
            </a:r>
            <a:endParaRPr lang="zh-CN" altLang="en-US" sz="1200" b="1" dirty="0">
              <a:latin typeface="Microsoft YaHei" panose="020B0503020204020204" pitchFamily="34" charset="-122"/>
              <a:ea typeface="Microsoft YaHei" panose="020B0503020204020204" pitchFamily="34" charset="-122"/>
            </a:endParaRPr>
          </a:p>
          <a:p>
            <a:pPr marL="0" indent="0">
              <a:lnSpc>
                <a:spcPct val="100000"/>
              </a:lnSpc>
              <a:buNone/>
            </a:pPr>
            <a:r>
              <a:rPr lang="zh-CN" altLang="en-US" sz="1800" b="1" dirty="0">
                <a:latin typeface="Microsoft YaHei" panose="020B0503020204020204" pitchFamily="34" charset="-122"/>
                <a:ea typeface="Microsoft YaHei" panose="020B0503020204020204" pitchFamily="34" charset="-122"/>
              </a:rPr>
              <a:t>包括</a:t>
            </a:r>
            <a:r>
              <a:rPr lang="zh-CN" altLang="en-US" sz="1800" b="1" dirty="0">
                <a:solidFill>
                  <a:srgbClr val="C00000"/>
                </a:solidFill>
                <a:latin typeface="Microsoft YaHei" panose="020B0503020204020204" pitchFamily="34" charset="-122"/>
                <a:ea typeface="Microsoft YaHei" panose="020B0503020204020204" pitchFamily="34" charset="-122"/>
              </a:rPr>
              <a:t>中文分词、子词切分、词性标注、句法分析。</a:t>
            </a:r>
            <a:endParaRPr lang="zh-CN" altLang="en-US" sz="1400" b="1" dirty="0">
              <a:solidFill>
                <a:srgbClr val="C00000"/>
              </a:solidFill>
              <a:latin typeface="Microsoft YaHei" panose="020B0503020204020204" pitchFamily="34" charset="-122"/>
              <a:ea typeface="Microsoft YaHei" panose="020B0503020204020204" pitchFamily="34" charset="-122"/>
              <a:cs typeface="黑体" panose="02010609060101010101" charset="-122"/>
            </a:endParaRPr>
          </a:p>
        </p:txBody>
      </p:sp>
      <p:sp>
        <p:nvSpPr>
          <p:cNvPr id="2058" name="矩形 2057">
            <a:extLst>
              <a:ext uri="{FF2B5EF4-FFF2-40B4-BE49-F238E27FC236}">
                <a16:creationId xmlns:a16="http://schemas.microsoft.com/office/drawing/2014/main" id="{E0034E3B-A67F-686C-A4FB-D6E4DB59F230}"/>
              </a:ext>
            </a:extLst>
          </p:cNvPr>
          <p:cNvSpPr/>
          <p:nvPr/>
        </p:nvSpPr>
        <p:spPr>
          <a:xfrm>
            <a:off x="743130" y="3706522"/>
            <a:ext cx="5227363" cy="2116055"/>
          </a:xfrm>
          <a:prstGeom prst="rect">
            <a:avLst/>
          </a:prstGeom>
          <a:gradFill>
            <a:gsLst>
              <a:gs pos="0">
                <a:srgbClr val="20549F">
                  <a:alpha val="7000"/>
                </a:srgbClr>
              </a:gs>
              <a:gs pos="100000">
                <a:srgbClr val="023B73">
                  <a:alpha val="4225"/>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9" name="任意多边形: 形状 181">
            <a:extLst>
              <a:ext uri="{FF2B5EF4-FFF2-40B4-BE49-F238E27FC236}">
                <a16:creationId xmlns:a16="http://schemas.microsoft.com/office/drawing/2014/main" id="{7641C355-45B1-FC0A-C4A2-C983425319D0}"/>
              </a:ext>
            </a:extLst>
          </p:cNvPr>
          <p:cNvSpPr/>
          <p:nvPr/>
        </p:nvSpPr>
        <p:spPr>
          <a:xfrm>
            <a:off x="2441538" y="3724910"/>
            <a:ext cx="3179332" cy="449378"/>
          </a:xfrm>
          <a:custGeom>
            <a:avLst/>
            <a:gdLst>
              <a:gd name="connsiteX0" fmla="*/ 0 w 3223146"/>
              <a:gd name="connsiteY0" fmla="*/ 0 h 304472"/>
              <a:gd name="connsiteX1" fmla="*/ 603675 w 3223146"/>
              <a:gd name="connsiteY1" fmla="*/ 0 h 304472"/>
              <a:gd name="connsiteX2" fmla="*/ 629576 w 3223146"/>
              <a:gd name="connsiteY2" fmla="*/ 0 h 304472"/>
              <a:gd name="connsiteX3" fmla="*/ 992546 w 3223146"/>
              <a:gd name="connsiteY3" fmla="*/ 0 h 304472"/>
              <a:gd name="connsiteX4" fmla="*/ 1233251 w 3223146"/>
              <a:gd name="connsiteY4" fmla="*/ 0 h 304472"/>
              <a:gd name="connsiteX5" fmla="*/ 1989895 w 3223146"/>
              <a:gd name="connsiteY5" fmla="*/ 0 h 304472"/>
              <a:gd name="connsiteX6" fmla="*/ 2593570 w 3223146"/>
              <a:gd name="connsiteY6" fmla="*/ 0 h 304472"/>
              <a:gd name="connsiteX7" fmla="*/ 2619471 w 3223146"/>
              <a:gd name="connsiteY7" fmla="*/ 0 h 304472"/>
              <a:gd name="connsiteX8" fmla="*/ 2907542 w 3223146"/>
              <a:gd name="connsiteY8" fmla="*/ 0 h 304472"/>
              <a:gd name="connsiteX9" fmla="*/ 3223146 w 3223146"/>
              <a:gd name="connsiteY9" fmla="*/ 0 h 304472"/>
              <a:gd name="connsiteX10" fmla="*/ 3086904 w 3223146"/>
              <a:gd name="connsiteY10" fmla="*/ 244057 h 304472"/>
              <a:gd name="connsiteX11" fmla="*/ 3013454 w 3223146"/>
              <a:gd name="connsiteY11" fmla="*/ 304472 h 304472"/>
              <a:gd name="connsiteX12" fmla="*/ 2619471 w 3223146"/>
              <a:gd name="connsiteY12" fmla="*/ 304472 h 304472"/>
              <a:gd name="connsiteX13" fmla="*/ 2593570 w 3223146"/>
              <a:gd name="connsiteY13" fmla="*/ 304472 h 304472"/>
              <a:gd name="connsiteX14" fmla="*/ 2199587 w 3223146"/>
              <a:gd name="connsiteY14" fmla="*/ 304472 h 304472"/>
              <a:gd name="connsiteX15" fmla="*/ 2193621 w 3223146"/>
              <a:gd name="connsiteY15" fmla="*/ 302147 h 304472"/>
              <a:gd name="connsiteX16" fmla="*/ 1029526 w 3223146"/>
              <a:gd name="connsiteY16" fmla="*/ 302147 h 304472"/>
              <a:gd name="connsiteX17" fmla="*/ 1023559 w 3223146"/>
              <a:gd name="connsiteY17" fmla="*/ 304472 h 304472"/>
              <a:gd name="connsiteX18" fmla="*/ 629576 w 3223146"/>
              <a:gd name="connsiteY18" fmla="*/ 304472 h 304472"/>
              <a:gd name="connsiteX19" fmla="*/ 603675 w 3223146"/>
              <a:gd name="connsiteY19" fmla="*/ 304472 h 304472"/>
              <a:gd name="connsiteX20" fmla="*/ 209692 w 3223146"/>
              <a:gd name="connsiteY20" fmla="*/ 304472 h 304472"/>
              <a:gd name="connsiteX21" fmla="*/ 136242 w 3223146"/>
              <a:gd name="connsiteY21" fmla="*/ 244057 h 304472"/>
              <a:gd name="connsiteX22" fmla="*/ 0 w 3223146"/>
              <a:gd name="connsiteY22" fmla="*/ 0 h 3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3146" h="304472">
                <a:moveTo>
                  <a:pt x="0" y="0"/>
                </a:moveTo>
                <a:lnTo>
                  <a:pt x="603675" y="0"/>
                </a:lnTo>
                <a:lnTo>
                  <a:pt x="629576" y="0"/>
                </a:lnTo>
                <a:lnTo>
                  <a:pt x="992546" y="0"/>
                </a:lnTo>
                <a:lnTo>
                  <a:pt x="1233251" y="0"/>
                </a:lnTo>
                <a:lnTo>
                  <a:pt x="1989895" y="0"/>
                </a:lnTo>
                <a:lnTo>
                  <a:pt x="2593570" y="0"/>
                </a:lnTo>
                <a:lnTo>
                  <a:pt x="2619471" y="0"/>
                </a:lnTo>
                <a:lnTo>
                  <a:pt x="2907542" y="0"/>
                </a:lnTo>
                <a:lnTo>
                  <a:pt x="3223146" y="0"/>
                </a:lnTo>
                <a:cubicBezTo>
                  <a:pt x="3155154" y="2580"/>
                  <a:pt x="3116751" y="108375"/>
                  <a:pt x="3086904" y="244057"/>
                </a:cubicBezTo>
                <a:cubicBezTo>
                  <a:pt x="3079726" y="275164"/>
                  <a:pt x="3062054" y="299615"/>
                  <a:pt x="3013454" y="304472"/>
                </a:cubicBezTo>
                <a:lnTo>
                  <a:pt x="2619471" y="304472"/>
                </a:lnTo>
                <a:lnTo>
                  <a:pt x="2593570" y="304472"/>
                </a:lnTo>
                <a:lnTo>
                  <a:pt x="2199587" y="304472"/>
                </a:lnTo>
                <a:lnTo>
                  <a:pt x="2193621" y="302147"/>
                </a:lnTo>
                <a:lnTo>
                  <a:pt x="1029526" y="302147"/>
                </a:lnTo>
                <a:lnTo>
                  <a:pt x="1023559" y="304472"/>
                </a:lnTo>
                <a:lnTo>
                  <a:pt x="629576" y="304472"/>
                </a:lnTo>
                <a:lnTo>
                  <a:pt x="603675" y="304472"/>
                </a:lnTo>
                <a:lnTo>
                  <a:pt x="209692" y="304472"/>
                </a:lnTo>
                <a:cubicBezTo>
                  <a:pt x="161092" y="299615"/>
                  <a:pt x="143420" y="275164"/>
                  <a:pt x="136242" y="244057"/>
                </a:cubicBezTo>
                <a:cubicBezTo>
                  <a:pt x="106395" y="108375"/>
                  <a:pt x="67992" y="2580"/>
                  <a:pt x="0" y="0"/>
                </a:cubicBezTo>
                <a:close/>
              </a:path>
            </a:pathLst>
          </a:custGeom>
          <a:solidFill>
            <a:srgbClr val="20549F"/>
          </a:solidFill>
          <a:ln w="6350" cap="flat">
            <a:noFill/>
            <a:prstDash val="solid"/>
            <a:miter/>
          </a:ln>
        </p:spPr>
        <p:txBody>
          <a:bodyPr rtlCol="0" anchor="ctr"/>
          <a:lstStyle/>
          <a:p>
            <a:endParaRPr lang="zh-CN" altLang="en-US"/>
          </a:p>
        </p:txBody>
      </p:sp>
      <p:sp>
        <p:nvSpPr>
          <p:cNvPr id="2060" name="文本框 2059">
            <a:extLst>
              <a:ext uri="{FF2B5EF4-FFF2-40B4-BE49-F238E27FC236}">
                <a16:creationId xmlns:a16="http://schemas.microsoft.com/office/drawing/2014/main" id="{782BAFCA-AD92-FBB2-7F74-9BBC5DB67509}"/>
              </a:ext>
            </a:extLst>
          </p:cNvPr>
          <p:cNvSpPr txBox="1"/>
          <p:nvPr/>
        </p:nvSpPr>
        <p:spPr>
          <a:xfrm>
            <a:off x="2933503" y="3774178"/>
            <a:ext cx="2236510" cy="400110"/>
          </a:xfrm>
          <a:prstGeom prst="rect">
            <a:avLst/>
          </a:prstGeom>
          <a:noFill/>
        </p:spPr>
        <p:txBody>
          <a:bodyPr wrap="none" rtlCol="0">
            <a:spAutoFit/>
          </a:bodyPr>
          <a:lstStyle/>
          <a:p>
            <a:r>
              <a:rPr lang="zh-CN" altLang="en-US" sz="2000" b="1" dirty="0">
                <a:solidFill>
                  <a:schemeClr val="bg1"/>
                </a:solidFill>
                <a:latin typeface="Source Han Sans CN Bold" panose="020B0500000000000000" pitchFamily="34" charset="-128"/>
                <a:ea typeface="Source Han Sans CN Bold" panose="020B0500000000000000" pitchFamily="34" charset="-128"/>
              </a:rPr>
              <a:t>高级语言生成任务</a:t>
            </a:r>
          </a:p>
        </p:txBody>
      </p:sp>
      <p:sp>
        <p:nvSpPr>
          <p:cNvPr id="2062" name="文本占位符 5">
            <a:extLst>
              <a:ext uri="{FF2B5EF4-FFF2-40B4-BE49-F238E27FC236}">
                <a16:creationId xmlns:a16="http://schemas.microsoft.com/office/drawing/2014/main" id="{CF3C5287-CEB3-9D04-F538-FDD7F6469313}"/>
              </a:ext>
            </a:extLst>
          </p:cNvPr>
          <p:cNvSpPr txBox="1">
            <a:spLocks/>
          </p:cNvSpPr>
          <p:nvPr>
            <p:custDataLst>
              <p:tags r:id="rId3"/>
            </p:custDataLst>
          </p:nvPr>
        </p:nvSpPr>
        <p:spPr>
          <a:xfrm>
            <a:off x="2622088" y="4320933"/>
            <a:ext cx="3179332" cy="1219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600" b="1" dirty="0">
                <a:latin typeface="Microsoft YaHei" panose="020B0503020204020204" pitchFamily="34" charset="-122"/>
                <a:ea typeface="Microsoft YaHei" panose="020B0503020204020204" pitchFamily="34" charset="-122"/>
              </a:rPr>
              <a:t>高级语言生成任务关注</a:t>
            </a:r>
            <a:r>
              <a:rPr lang="zh-CN" altLang="en-US" sz="1600" b="1" dirty="0">
                <a:solidFill>
                  <a:srgbClr val="12498B"/>
                </a:solidFill>
                <a:latin typeface="Microsoft YaHei" panose="020B0503020204020204" pitchFamily="34" charset="-122"/>
                <a:ea typeface="Microsoft YaHei" panose="020B0503020204020204" pitchFamily="34" charset="-122"/>
              </a:rPr>
              <a:t>如何让计算机生成自然流畅的人类语言。</a:t>
            </a:r>
          </a:p>
          <a:p>
            <a:pPr marL="0" indent="0">
              <a:lnSpc>
                <a:spcPct val="100000"/>
              </a:lnSpc>
              <a:buNone/>
            </a:pPr>
            <a:r>
              <a:rPr lang="zh-CN" altLang="en-US" sz="1800" b="1" dirty="0">
                <a:latin typeface="Microsoft YaHei" panose="020B0503020204020204" pitchFamily="34" charset="-122"/>
                <a:ea typeface="Microsoft YaHei" panose="020B0503020204020204" pitchFamily="34" charset="-122"/>
              </a:rPr>
              <a:t>包括</a:t>
            </a:r>
            <a:r>
              <a:rPr lang="zh-CN" altLang="en-US" sz="1800" b="1" dirty="0">
                <a:solidFill>
                  <a:srgbClr val="C00000"/>
                </a:solidFill>
                <a:latin typeface="Microsoft YaHei" panose="020B0503020204020204" pitchFamily="34" charset="-122"/>
                <a:ea typeface="Microsoft YaHei" panose="020B0503020204020204" pitchFamily="34" charset="-122"/>
              </a:rPr>
              <a:t>文本摘要、对话系统、自动问答。</a:t>
            </a:r>
          </a:p>
        </p:txBody>
      </p:sp>
      <p:sp>
        <p:nvSpPr>
          <p:cNvPr id="2064" name="矩形 2063">
            <a:extLst>
              <a:ext uri="{FF2B5EF4-FFF2-40B4-BE49-F238E27FC236}">
                <a16:creationId xmlns:a16="http://schemas.microsoft.com/office/drawing/2014/main" id="{28F1DAC4-581E-877A-24AC-43CE01D48BCB}"/>
              </a:ext>
            </a:extLst>
          </p:cNvPr>
          <p:cNvSpPr/>
          <p:nvPr/>
        </p:nvSpPr>
        <p:spPr>
          <a:xfrm>
            <a:off x="6189189" y="1312945"/>
            <a:ext cx="5227363" cy="2116055"/>
          </a:xfrm>
          <a:prstGeom prst="rect">
            <a:avLst/>
          </a:prstGeom>
          <a:gradFill>
            <a:gsLst>
              <a:gs pos="0">
                <a:srgbClr val="20549F">
                  <a:alpha val="7000"/>
                </a:srgbClr>
              </a:gs>
              <a:gs pos="100000">
                <a:srgbClr val="023B73">
                  <a:alpha val="4225"/>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5" name="任意多边形: 形状 181">
            <a:extLst>
              <a:ext uri="{FF2B5EF4-FFF2-40B4-BE49-F238E27FC236}">
                <a16:creationId xmlns:a16="http://schemas.microsoft.com/office/drawing/2014/main" id="{BC1CB376-5234-B65E-C528-2394EEAD2F00}"/>
              </a:ext>
            </a:extLst>
          </p:cNvPr>
          <p:cNvSpPr/>
          <p:nvPr/>
        </p:nvSpPr>
        <p:spPr>
          <a:xfrm>
            <a:off x="7887597" y="1331333"/>
            <a:ext cx="3179332" cy="449378"/>
          </a:xfrm>
          <a:custGeom>
            <a:avLst/>
            <a:gdLst>
              <a:gd name="connsiteX0" fmla="*/ 0 w 3223146"/>
              <a:gd name="connsiteY0" fmla="*/ 0 h 304472"/>
              <a:gd name="connsiteX1" fmla="*/ 603675 w 3223146"/>
              <a:gd name="connsiteY1" fmla="*/ 0 h 304472"/>
              <a:gd name="connsiteX2" fmla="*/ 629576 w 3223146"/>
              <a:gd name="connsiteY2" fmla="*/ 0 h 304472"/>
              <a:gd name="connsiteX3" fmla="*/ 992546 w 3223146"/>
              <a:gd name="connsiteY3" fmla="*/ 0 h 304472"/>
              <a:gd name="connsiteX4" fmla="*/ 1233251 w 3223146"/>
              <a:gd name="connsiteY4" fmla="*/ 0 h 304472"/>
              <a:gd name="connsiteX5" fmla="*/ 1989895 w 3223146"/>
              <a:gd name="connsiteY5" fmla="*/ 0 h 304472"/>
              <a:gd name="connsiteX6" fmla="*/ 2593570 w 3223146"/>
              <a:gd name="connsiteY6" fmla="*/ 0 h 304472"/>
              <a:gd name="connsiteX7" fmla="*/ 2619471 w 3223146"/>
              <a:gd name="connsiteY7" fmla="*/ 0 h 304472"/>
              <a:gd name="connsiteX8" fmla="*/ 2907542 w 3223146"/>
              <a:gd name="connsiteY8" fmla="*/ 0 h 304472"/>
              <a:gd name="connsiteX9" fmla="*/ 3223146 w 3223146"/>
              <a:gd name="connsiteY9" fmla="*/ 0 h 304472"/>
              <a:gd name="connsiteX10" fmla="*/ 3086904 w 3223146"/>
              <a:gd name="connsiteY10" fmla="*/ 244057 h 304472"/>
              <a:gd name="connsiteX11" fmla="*/ 3013454 w 3223146"/>
              <a:gd name="connsiteY11" fmla="*/ 304472 h 304472"/>
              <a:gd name="connsiteX12" fmla="*/ 2619471 w 3223146"/>
              <a:gd name="connsiteY12" fmla="*/ 304472 h 304472"/>
              <a:gd name="connsiteX13" fmla="*/ 2593570 w 3223146"/>
              <a:gd name="connsiteY13" fmla="*/ 304472 h 304472"/>
              <a:gd name="connsiteX14" fmla="*/ 2199587 w 3223146"/>
              <a:gd name="connsiteY14" fmla="*/ 304472 h 304472"/>
              <a:gd name="connsiteX15" fmla="*/ 2193621 w 3223146"/>
              <a:gd name="connsiteY15" fmla="*/ 302147 h 304472"/>
              <a:gd name="connsiteX16" fmla="*/ 1029526 w 3223146"/>
              <a:gd name="connsiteY16" fmla="*/ 302147 h 304472"/>
              <a:gd name="connsiteX17" fmla="*/ 1023559 w 3223146"/>
              <a:gd name="connsiteY17" fmla="*/ 304472 h 304472"/>
              <a:gd name="connsiteX18" fmla="*/ 629576 w 3223146"/>
              <a:gd name="connsiteY18" fmla="*/ 304472 h 304472"/>
              <a:gd name="connsiteX19" fmla="*/ 603675 w 3223146"/>
              <a:gd name="connsiteY19" fmla="*/ 304472 h 304472"/>
              <a:gd name="connsiteX20" fmla="*/ 209692 w 3223146"/>
              <a:gd name="connsiteY20" fmla="*/ 304472 h 304472"/>
              <a:gd name="connsiteX21" fmla="*/ 136242 w 3223146"/>
              <a:gd name="connsiteY21" fmla="*/ 244057 h 304472"/>
              <a:gd name="connsiteX22" fmla="*/ 0 w 3223146"/>
              <a:gd name="connsiteY22" fmla="*/ 0 h 3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3146" h="304472">
                <a:moveTo>
                  <a:pt x="0" y="0"/>
                </a:moveTo>
                <a:lnTo>
                  <a:pt x="603675" y="0"/>
                </a:lnTo>
                <a:lnTo>
                  <a:pt x="629576" y="0"/>
                </a:lnTo>
                <a:lnTo>
                  <a:pt x="992546" y="0"/>
                </a:lnTo>
                <a:lnTo>
                  <a:pt x="1233251" y="0"/>
                </a:lnTo>
                <a:lnTo>
                  <a:pt x="1989895" y="0"/>
                </a:lnTo>
                <a:lnTo>
                  <a:pt x="2593570" y="0"/>
                </a:lnTo>
                <a:lnTo>
                  <a:pt x="2619471" y="0"/>
                </a:lnTo>
                <a:lnTo>
                  <a:pt x="2907542" y="0"/>
                </a:lnTo>
                <a:lnTo>
                  <a:pt x="3223146" y="0"/>
                </a:lnTo>
                <a:cubicBezTo>
                  <a:pt x="3155154" y="2580"/>
                  <a:pt x="3116751" y="108375"/>
                  <a:pt x="3086904" y="244057"/>
                </a:cubicBezTo>
                <a:cubicBezTo>
                  <a:pt x="3079726" y="275164"/>
                  <a:pt x="3062054" y="299615"/>
                  <a:pt x="3013454" y="304472"/>
                </a:cubicBezTo>
                <a:lnTo>
                  <a:pt x="2619471" y="304472"/>
                </a:lnTo>
                <a:lnTo>
                  <a:pt x="2593570" y="304472"/>
                </a:lnTo>
                <a:lnTo>
                  <a:pt x="2199587" y="304472"/>
                </a:lnTo>
                <a:lnTo>
                  <a:pt x="2193621" y="302147"/>
                </a:lnTo>
                <a:lnTo>
                  <a:pt x="1029526" y="302147"/>
                </a:lnTo>
                <a:lnTo>
                  <a:pt x="1023559" y="304472"/>
                </a:lnTo>
                <a:lnTo>
                  <a:pt x="629576" y="304472"/>
                </a:lnTo>
                <a:lnTo>
                  <a:pt x="603675" y="304472"/>
                </a:lnTo>
                <a:lnTo>
                  <a:pt x="209692" y="304472"/>
                </a:lnTo>
                <a:cubicBezTo>
                  <a:pt x="161092" y="299615"/>
                  <a:pt x="143420" y="275164"/>
                  <a:pt x="136242" y="244057"/>
                </a:cubicBezTo>
                <a:cubicBezTo>
                  <a:pt x="106395" y="108375"/>
                  <a:pt x="67992" y="2580"/>
                  <a:pt x="0" y="0"/>
                </a:cubicBezTo>
                <a:close/>
              </a:path>
            </a:pathLst>
          </a:custGeom>
          <a:solidFill>
            <a:srgbClr val="20549F"/>
          </a:solidFill>
          <a:ln w="6350" cap="flat">
            <a:noFill/>
            <a:prstDash val="solid"/>
            <a:miter/>
          </a:ln>
        </p:spPr>
        <p:txBody>
          <a:bodyPr rtlCol="0" anchor="ctr"/>
          <a:lstStyle/>
          <a:p>
            <a:endParaRPr lang="zh-CN" altLang="en-US"/>
          </a:p>
        </p:txBody>
      </p:sp>
      <p:sp>
        <p:nvSpPr>
          <p:cNvPr id="2066" name="文本框 2065">
            <a:extLst>
              <a:ext uri="{FF2B5EF4-FFF2-40B4-BE49-F238E27FC236}">
                <a16:creationId xmlns:a16="http://schemas.microsoft.com/office/drawing/2014/main" id="{5B4A3D56-AD89-5FBB-FB1C-86F89489391C}"/>
              </a:ext>
            </a:extLst>
          </p:cNvPr>
          <p:cNvSpPr txBox="1"/>
          <p:nvPr/>
        </p:nvSpPr>
        <p:spPr>
          <a:xfrm>
            <a:off x="8251322" y="1367154"/>
            <a:ext cx="2492990" cy="400110"/>
          </a:xfrm>
          <a:prstGeom prst="rect">
            <a:avLst/>
          </a:prstGeom>
          <a:noFill/>
        </p:spPr>
        <p:txBody>
          <a:bodyPr wrap="none" rtlCol="0">
            <a:spAutoFit/>
          </a:bodyPr>
          <a:lstStyle/>
          <a:p>
            <a:r>
              <a:rPr lang="zh-CN" altLang="en-US" sz="2000" b="1" dirty="0">
                <a:solidFill>
                  <a:schemeClr val="bg1"/>
                </a:solidFill>
                <a:latin typeface="Source Han Sans CN Bold" panose="020B0500000000000000" pitchFamily="34" charset="-128"/>
                <a:ea typeface="Source Han Sans CN Bold" panose="020B0500000000000000" pitchFamily="34" charset="-128"/>
              </a:rPr>
              <a:t>文本理解与分析任务</a:t>
            </a:r>
          </a:p>
        </p:txBody>
      </p:sp>
      <p:sp>
        <p:nvSpPr>
          <p:cNvPr id="2068" name="文本占位符 5">
            <a:extLst>
              <a:ext uri="{FF2B5EF4-FFF2-40B4-BE49-F238E27FC236}">
                <a16:creationId xmlns:a16="http://schemas.microsoft.com/office/drawing/2014/main" id="{815A6423-F6F5-969A-DB70-DDA5335FE0B6}"/>
              </a:ext>
            </a:extLst>
          </p:cNvPr>
          <p:cNvSpPr txBox="1">
            <a:spLocks/>
          </p:cNvSpPr>
          <p:nvPr>
            <p:custDataLst>
              <p:tags r:id="rId4"/>
            </p:custDataLst>
          </p:nvPr>
        </p:nvSpPr>
        <p:spPr>
          <a:xfrm>
            <a:off x="8068147" y="1954250"/>
            <a:ext cx="3179332" cy="1219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sz="1800" b="1" dirty="0">
                <a:latin typeface="Microsoft YaHei" panose="020B0503020204020204" pitchFamily="34" charset="-122"/>
                <a:ea typeface="Microsoft YaHei" panose="020B0503020204020204" pitchFamily="34" charset="-122"/>
              </a:rPr>
              <a:t>文本理解与分析任务旨在深入理解</a:t>
            </a:r>
            <a:r>
              <a:rPr lang="zh-CN" altLang="en-US" sz="1800" b="1" dirty="0">
                <a:solidFill>
                  <a:srgbClr val="12498B"/>
                </a:solidFill>
                <a:latin typeface="Microsoft YaHei" panose="020B0503020204020204" pitchFamily="34" charset="-122"/>
                <a:ea typeface="Microsoft YaHei" panose="020B0503020204020204" pitchFamily="34" charset="-122"/>
              </a:rPr>
              <a:t>文本内容</a:t>
            </a:r>
            <a:r>
              <a:rPr lang="zh-CN" altLang="en-US" sz="1800" b="1" dirty="0">
                <a:latin typeface="Microsoft YaHei" panose="020B0503020204020204" pitchFamily="34" charset="-122"/>
                <a:ea typeface="Microsoft YaHei" panose="020B0503020204020204" pitchFamily="34" charset="-122"/>
              </a:rPr>
              <a:t>和</a:t>
            </a:r>
            <a:r>
              <a:rPr lang="zh-CN" altLang="en-US" sz="1800" b="1" dirty="0">
                <a:solidFill>
                  <a:srgbClr val="12498B"/>
                </a:solidFill>
                <a:latin typeface="Microsoft YaHei" panose="020B0503020204020204" pitchFamily="34" charset="-122"/>
                <a:ea typeface="Microsoft YaHei" panose="020B0503020204020204" pitchFamily="34" charset="-122"/>
              </a:rPr>
              <a:t>含义。</a:t>
            </a:r>
          </a:p>
          <a:p>
            <a:pPr marL="0" indent="0">
              <a:lnSpc>
                <a:spcPct val="100000"/>
              </a:lnSpc>
              <a:buNone/>
            </a:pPr>
            <a:r>
              <a:rPr lang="zh-CN" altLang="en-US" sz="1800" b="1" dirty="0">
                <a:latin typeface="Microsoft YaHei" panose="020B0503020204020204" pitchFamily="34" charset="-122"/>
                <a:ea typeface="Microsoft YaHei" panose="020B0503020204020204" pitchFamily="34" charset="-122"/>
              </a:rPr>
              <a:t>涵盖</a:t>
            </a:r>
            <a:r>
              <a:rPr lang="zh-CN" altLang="en-US" sz="1800" b="1" dirty="0">
                <a:solidFill>
                  <a:srgbClr val="C00000"/>
                </a:solidFill>
                <a:latin typeface="Microsoft YaHei" panose="020B0503020204020204" pitchFamily="34" charset="-122"/>
                <a:ea typeface="Microsoft YaHei" panose="020B0503020204020204" pitchFamily="34" charset="-122"/>
              </a:rPr>
              <a:t>文本分类、命名实体识别、关系抽取、情感分析。</a:t>
            </a:r>
          </a:p>
        </p:txBody>
      </p:sp>
      <p:sp>
        <p:nvSpPr>
          <p:cNvPr id="2080" name="矩形 2079">
            <a:extLst>
              <a:ext uri="{FF2B5EF4-FFF2-40B4-BE49-F238E27FC236}">
                <a16:creationId xmlns:a16="http://schemas.microsoft.com/office/drawing/2014/main" id="{6CD5F38B-BF1F-7EA6-857E-715D5B6B52DB}"/>
              </a:ext>
            </a:extLst>
          </p:cNvPr>
          <p:cNvSpPr/>
          <p:nvPr/>
        </p:nvSpPr>
        <p:spPr>
          <a:xfrm>
            <a:off x="6162295" y="3706522"/>
            <a:ext cx="5227363" cy="2116055"/>
          </a:xfrm>
          <a:prstGeom prst="rect">
            <a:avLst/>
          </a:prstGeom>
          <a:gradFill>
            <a:gsLst>
              <a:gs pos="0">
                <a:srgbClr val="20549F">
                  <a:alpha val="7000"/>
                </a:srgbClr>
              </a:gs>
              <a:gs pos="100000">
                <a:srgbClr val="023B73">
                  <a:alpha val="4225"/>
                </a:srgb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1" name="任意多边形: 形状 181">
            <a:extLst>
              <a:ext uri="{FF2B5EF4-FFF2-40B4-BE49-F238E27FC236}">
                <a16:creationId xmlns:a16="http://schemas.microsoft.com/office/drawing/2014/main" id="{A9F3A351-03A8-C2D3-1219-C5FB4015F50E}"/>
              </a:ext>
            </a:extLst>
          </p:cNvPr>
          <p:cNvSpPr/>
          <p:nvPr/>
        </p:nvSpPr>
        <p:spPr>
          <a:xfrm>
            <a:off x="7860703" y="3724910"/>
            <a:ext cx="3179332" cy="449378"/>
          </a:xfrm>
          <a:custGeom>
            <a:avLst/>
            <a:gdLst>
              <a:gd name="connsiteX0" fmla="*/ 0 w 3223146"/>
              <a:gd name="connsiteY0" fmla="*/ 0 h 304472"/>
              <a:gd name="connsiteX1" fmla="*/ 603675 w 3223146"/>
              <a:gd name="connsiteY1" fmla="*/ 0 h 304472"/>
              <a:gd name="connsiteX2" fmla="*/ 629576 w 3223146"/>
              <a:gd name="connsiteY2" fmla="*/ 0 h 304472"/>
              <a:gd name="connsiteX3" fmla="*/ 992546 w 3223146"/>
              <a:gd name="connsiteY3" fmla="*/ 0 h 304472"/>
              <a:gd name="connsiteX4" fmla="*/ 1233251 w 3223146"/>
              <a:gd name="connsiteY4" fmla="*/ 0 h 304472"/>
              <a:gd name="connsiteX5" fmla="*/ 1989895 w 3223146"/>
              <a:gd name="connsiteY5" fmla="*/ 0 h 304472"/>
              <a:gd name="connsiteX6" fmla="*/ 2593570 w 3223146"/>
              <a:gd name="connsiteY6" fmla="*/ 0 h 304472"/>
              <a:gd name="connsiteX7" fmla="*/ 2619471 w 3223146"/>
              <a:gd name="connsiteY7" fmla="*/ 0 h 304472"/>
              <a:gd name="connsiteX8" fmla="*/ 2907542 w 3223146"/>
              <a:gd name="connsiteY8" fmla="*/ 0 h 304472"/>
              <a:gd name="connsiteX9" fmla="*/ 3223146 w 3223146"/>
              <a:gd name="connsiteY9" fmla="*/ 0 h 304472"/>
              <a:gd name="connsiteX10" fmla="*/ 3086904 w 3223146"/>
              <a:gd name="connsiteY10" fmla="*/ 244057 h 304472"/>
              <a:gd name="connsiteX11" fmla="*/ 3013454 w 3223146"/>
              <a:gd name="connsiteY11" fmla="*/ 304472 h 304472"/>
              <a:gd name="connsiteX12" fmla="*/ 2619471 w 3223146"/>
              <a:gd name="connsiteY12" fmla="*/ 304472 h 304472"/>
              <a:gd name="connsiteX13" fmla="*/ 2593570 w 3223146"/>
              <a:gd name="connsiteY13" fmla="*/ 304472 h 304472"/>
              <a:gd name="connsiteX14" fmla="*/ 2199587 w 3223146"/>
              <a:gd name="connsiteY14" fmla="*/ 304472 h 304472"/>
              <a:gd name="connsiteX15" fmla="*/ 2193621 w 3223146"/>
              <a:gd name="connsiteY15" fmla="*/ 302147 h 304472"/>
              <a:gd name="connsiteX16" fmla="*/ 1029526 w 3223146"/>
              <a:gd name="connsiteY16" fmla="*/ 302147 h 304472"/>
              <a:gd name="connsiteX17" fmla="*/ 1023559 w 3223146"/>
              <a:gd name="connsiteY17" fmla="*/ 304472 h 304472"/>
              <a:gd name="connsiteX18" fmla="*/ 629576 w 3223146"/>
              <a:gd name="connsiteY18" fmla="*/ 304472 h 304472"/>
              <a:gd name="connsiteX19" fmla="*/ 603675 w 3223146"/>
              <a:gd name="connsiteY19" fmla="*/ 304472 h 304472"/>
              <a:gd name="connsiteX20" fmla="*/ 209692 w 3223146"/>
              <a:gd name="connsiteY20" fmla="*/ 304472 h 304472"/>
              <a:gd name="connsiteX21" fmla="*/ 136242 w 3223146"/>
              <a:gd name="connsiteY21" fmla="*/ 244057 h 304472"/>
              <a:gd name="connsiteX22" fmla="*/ 0 w 3223146"/>
              <a:gd name="connsiteY22" fmla="*/ 0 h 3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23146" h="304472">
                <a:moveTo>
                  <a:pt x="0" y="0"/>
                </a:moveTo>
                <a:lnTo>
                  <a:pt x="603675" y="0"/>
                </a:lnTo>
                <a:lnTo>
                  <a:pt x="629576" y="0"/>
                </a:lnTo>
                <a:lnTo>
                  <a:pt x="992546" y="0"/>
                </a:lnTo>
                <a:lnTo>
                  <a:pt x="1233251" y="0"/>
                </a:lnTo>
                <a:lnTo>
                  <a:pt x="1989895" y="0"/>
                </a:lnTo>
                <a:lnTo>
                  <a:pt x="2593570" y="0"/>
                </a:lnTo>
                <a:lnTo>
                  <a:pt x="2619471" y="0"/>
                </a:lnTo>
                <a:lnTo>
                  <a:pt x="2907542" y="0"/>
                </a:lnTo>
                <a:lnTo>
                  <a:pt x="3223146" y="0"/>
                </a:lnTo>
                <a:cubicBezTo>
                  <a:pt x="3155154" y="2580"/>
                  <a:pt x="3116751" y="108375"/>
                  <a:pt x="3086904" y="244057"/>
                </a:cubicBezTo>
                <a:cubicBezTo>
                  <a:pt x="3079726" y="275164"/>
                  <a:pt x="3062054" y="299615"/>
                  <a:pt x="3013454" y="304472"/>
                </a:cubicBezTo>
                <a:lnTo>
                  <a:pt x="2619471" y="304472"/>
                </a:lnTo>
                <a:lnTo>
                  <a:pt x="2593570" y="304472"/>
                </a:lnTo>
                <a:lnTo>
                  <a:pt x="2199587" y="304472"/>
                </a:lnTo>
                <a:lnTo>
                  <a:pt x="2193621" y="302147"/>
                </a:lnTo>
                <a:lnTo>
                  <a:pt x="1029526" y="302147"/>
                </a:lnTo>
                <a:lnTo>
                  <a:pt x="1023559" y="304472"/>
                </a:lnTo>
                <a:lnTo>
                  <a:pt x="629576" y="304472"/>
                </a:lnTo>
                <a:lnTo>
                  <a:pt x="603675" y="304472"/>
                </a:lnTo>
                <a:lnTo>
                  <a:pt x="209692" y="304472"/>
                </a:lnTo>
                <a:cubicBezTo>
                  <a:pt x="161092" y="299615"/>
                  <a:pt x="143420" y="275164"/>
                  <a:pt x="136242" y="244057"/>
                </a:cubicBezTo>
                <a:cubicBezTo>
                  <a:pt x="106395" y="108375"/>
                  <a:pt x="67992" y="2580"/>
                  <a:pt x="0" y="0"/>
                </a:cubicBezTo>
                <a:close/>
              </a:path>
            </a:pathLst>
          </a:custGeom>
          <a:solidFill>
            <a:srgbClr val="20549F"/>
          </a:solidFill>
          <a:ln w="6350" cap="flat">
            <a:noFill/>
            <a:prstDash val="solid"/>
            <a:miter/>
          </a:ln>
        </p:spPr>
        <p:txBody>
          <a:bodyPr rtlCol="0" anchor="ctr"/>
          <a:lstStyle/>
          <a:p>
            <a:endParaRPr lang="zh-CN" altLang="en-US"/>
          </a:p>
        </p:txBody>
      </p:sp>
      <p:sp>
        <p:nvSpPr>
          <p:cNvPr id="2084" name="文本框 2083">
            <a:extLst>
              <a:ext uri="{FF2B5EF4-FFF2-40B4-BE49-F238E27FC236}">
                <a16:creationId xmlns:a16="http://schemas.microsoft.com/office/drawing/2014/main" id="{1901F8B7-E6F2-3C00-526B-3B0EE17544C9}"/>
              </a:ext>
            </a:extLst>
          </p:cNvPr>
          <p:cNvSpPr txBox="1"/>
          <p:nvPr/>
        </p:nvSpPr>
        <p:spPr>
          <a:xfrm>
            <a:off x="8576647" y="3756285"/>
            <a:ext cx="1723549" cy="400110"/>
          </a:xfrm>
          <a:prstGeom prst="rect">
            <a:avLst/>
          </a:prstGeom>
          <a:noFill/>
        </p:spPr>
        <p:txBody>
          <a:bodyPr wrap="none" rtlCol="0">
            <a:spAutoFit/>
          </a:bodyPr>
          <a:lstStyle/>
          <a:p>
            <a:r>
              <a:rPr lang="zh-CN" altLang="en-US" sz="2000" b="1" dirty="0">
                <a:solidFill>
                  <a:schemeClr val="bg1"/>
                </a:solidFill>
                <a:latin typeface="Source Han Sans CN Bold" panose="020B0500000000000000" pitchFamily="34" charset="-128"/>
                <a:ea typeface="Source Han Sans CN Bold" panose="020B0500000000000000" pitchFamily="34" charset="-128"/>
              </a:rPr>
              <a:t>行业特色应用</a:t>
            </a:r>
          </a:p>
        </p:txBody>
      </p:sp>
      <p:sp>
        <p:nvSpPr>
          <p:cNvPr id="2086" name="文本占位符 5">
            <a:extLst>
              <a:ext uri="{FF2B5EF4-FFF2-40B4-BE49-F238E27FC236}">
                <a16:creationId xmlns:a16="http://schemas.microsoft.com/office/drawing/2014/main" id="{F12D5439-1C93-C234-15A3-15481D16E6F1}"/>
              </a:ext>
            </a:extLst>
          </p:cNvPr>
          <p:cNvSpPr txBox="1">
            <a:spLocks/>
          </p:cNvSpPr>
          <p:nvPr>
            <p:custDataLst>
              <p:tags r:id="rId5"/>
            </p:custDataLst>
          </p:nvPr>
        </p:nvSpPr>
        <p:spPr>
          <a:xfrm>
            <a:off x="8041253" y="4281152"/>
            <a:ext cx="3179332" cy="1219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 altLang="zh-CN" sz="1600" b="1" dirty="0">
                <a:latin typeface="Microsoft YaHei" panose="020B0503020204020204" pitchFamily="34" charset="-122"/>
                <a:ea typeface="Microsoft YaHei" panose="020B0503020204020204" pitchFamily="34" charset="-122"/>
              </a:rPr>
              <a:t>NLP</a:t>
            </a:r>
            <a:r>
              <a:rPr lang="zh-CN" altLang="en-US" sz="1600" b="1" dirty="0">
                <a:latin typeface="Microsoft YaHei" panose="020B0503020204020204" pitchFamily="34" charset="-122"/>
                <a:ea typeface="Microsoft YaHei" panose="020B0503020204020204" pitchFamily="34" charset="-122"/>
              </a:rPr>
              <a:t>技术在各个行业都有广泛应用，如：</a:t>
            </a:r>
          </a:p>
          <a:p>
            <a:pPr marL="0" indent="0">
              <a:lnSpc>
                <a:spcPct val="112000"/>
              </a:lnSpc>
              <a:spcBef>
                <a:spcPts val="600"/>
              </a:spcBef>
              <a:buNone/>
            </a:pPr>
            <a:r>
              <a:rPr lang="zh-CN" altLang="en-US" sz="1200" b="1" dirty="0">
                <a:solidFill>
                  <a:srgbClr val="C00000"/>
                </a:solidFill>
                <a:latin typeface="Microsoft YaHei" panose="020B0503020204020204" pitchFamily="34" charset="-122"/>
                <a:ea typeface="Microsoft YaHei" panose="020B0503020204020204" pitchFamily="34" charset="-122"/>
              </a:rPr>
              <a:t>医疗领域</a:t>
            </a:r>
            <a:r>
              <a:rPr lang="zh-CN" altLang="en-US" sz="1200" b="1" dirty="0">
                <a:latin typeface="Microsoft YaHei" panose="020B0503020204020204" pitchFamily="34" charset="-122"/>
                <a:ea typeface="Microsoft YaHei" panose="020B0503020204020204" pitchFamily="34" charset="-122"/>
              </a:rPr>
              <a:t>的电子病历分析和医学文献挖掘</a:t>
            </a:r>
          </a:p>
          <a:p>
            <a:pPr marL="0" indent="0">
              <a:lnSpc>
                <a:spcPct val="112000"/>
              </a:lnSpc>
              <a:spcBef>
                <a:spcPts val="0"/>
              </a:spcBef>
              <a:buNone/>
            </a:pPr>
            <a:r>
              <a:rPr lang="zh-CN" altLang="en-US" sz="1200" b="1" dirty="0">
                <a:solidFill>
                  <a:srgbClr val="C00000"/>
                </a:solidFill>
                <a:latin typeface="Microsoft YaHei" panose="020B0503020204020204" pitchFamily="34" charset="-122"/>
                <a:ea typeface="Microsoft YaHei" panose="020B0503020204020204" pitchFamily="34" charset="-122"/>
              </a:rPr>
              <a:t>金融领域</a:t>
            </a:r>
            <a:r>
              <a:rPr lang="zh-CN" altLang="en-US" sz="1200" b="1" dirty="0">
                <a:latin typeface="Microsoft YaHei" panose="020B0503020204020204" pitchFamily="34" charset="-122"/>
                <a:ea typeface="Microsoft YaHei" panose="020B0503020204020204" pitchFamily="34" charset="-122"/>
              </a:rPr>
              <a:t>的情感分析和风险预测</a:t>
            </a:r>
          </a:p>
          <a:p>
            <a:pPr marL="0" indent="0">
              <a:lnSpc>
                <a:spcPct val="112000"/>
              </a:lnSpc>
              <a:spcBef>
                <a:spcPts val="0"/>
              </a:spcBef>
              <a:buNone/>
            </a:pPr>
            <a:r>
              <a:rPr lang="zh-CN" altLang="en-US" sz="1200" b="1" dirty="0">
                <a:solidFill>
                  <a:srgbClr val="C00000"/>
                </a:solidFill>
                <a:latin typeface="Microsoft YaHei" panose="020B0503020204020204" pitchFamily="34" charset="-122"/>
                <a:ea typeface="Microsoft YaHei" panose="020B0503020204020204" pitchFamily="34" charset="-122"/>
              </a:rPr>
              <a:t>法律领域</a:t>
            </a:r>
            <a:r>
              <a:rPr lang="zh-CN" altLang="en-US" sz="1200" b="1" dirty="0">
                <a:latin typeface="Microsoft YaHei" panose="020B0503020204020204" pitchFamily="34" charset="-122"/>
                <a:ea typeface="Microsoft YaHei" panose="020B0503020204020204" pitchFamily="34" charset="-122"/>
              </a:rPr>
              <a:t>的合同审查和法律文献检索</a:t>
            </a:r>
          </a:p>
          <a:p>
            <a:pPr marL="0" indent="0">
              <a:lnSpc>
                <a:spcPct val="112000"/>
              </a:lnSpc>
              <a:spcBef>
                <a:spcPts val="0"/>
              </a:spcBef>
              <a:buNone/>
            </a:pPr>
            <a:r>
              <a:rPr lang="zh-CN" altLang="en-US" sz="1200" b="1" dirty="0">
                <a:solidFill>
                  <a:srgbClr val="C00000"/>
                </a:solidFill>
                <a:latin typeface="Microsoft YaHei" panose="020B0503020204020204" pitchFamily="34" charset="-122"/>
                <a:ea typeface="Microsoft YaHei" panose="020B0503020204020204" pitchFamily="34" charset="-122"/>
              </a:rPr>
              <a:t>教育领域</a:t>
            </a:r>
            <a:r>
              <a:rPr lang="zh-CN" altLang="en-US" sz="1200" b="1" dirty="0">
                <a:latin typeface="Microsoft YaHei" panose="020B0503020204020204" pitchFamily="34" charset="-122"/>
                <a:ea typeface="Microsoft YaHei" panose="020B0503020204020204" pitchFamily="34" charset="-122"/>
              </a:rPr>
              <a:t>的智能辅导和自动评分系统等</a:t>
            </a:r>
          </a:p>
        </p:txBody>
      </p:sp>
      <p:pic>
        <p:nvPicPr>
          <p:cNvPr id="2087" name="图片占位符 31" descr="5dbe0ab5-bba5-11f0-9c9a-a61af9aee87e">
            <a:extLst>
              <a:ext uri="{FF2B5EF4-FFF2-40B4-BE49-F238E27FC236}">
                <a16:creationId xmlns:a16="http://schemas.microsoft.com/office/drawing/2014/main" id="{A18FD45B-60C0-B8D2-3607-46B89D56DE88}"/>
              </a:ext>
            </a:extLst>
          </p:cNvPr>
          <p:cNvPicPr>
            <a:picLocks noChangeAspect="1"/>
          </p:cNvPicPr>
          <p:nvPr>
            <p:custDataLst>
              <p:tags r:id="rId6"/>
            </p:custDataLst>
          </p:nvPr>
        </p:nvPicPr>
        <p:blipFill>
          <a:blip r:embed="rId14"/>
          <a:srcRect l="12500" r="12500"/>
          <a:stretch>
            <a:fillRect/>
          </a:stretch>
        </p:blipFill>
        <p:spPr>
          <a:xfrm>
            <a:off x="6396948" y="1660250"/>
            <a:ext cx="1475232" cy="1475232"/>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pic>
        <p:nvPicPr>
          <p:cNvPr id="2088" name="图片占位符 32" descr="5dbe0b99-bba5-11f0-9c9a-a61af9aee87e">
            <a:extLst>
              <a:ext uri="{FF2B5EF4-FFF2-40B4-BE49-F238E27FC236}">
                <a16:creationId xmlns:a16="http://schemas.microsoft.com/office/drawing/2014/main" id="{A4A936E0-9E71-8974-42DE-EE04906FC068}"/>
              </a:ext>
            </a:extLst>
          </p:cNvPr>
          <p:cNvPicPr>
            <a:picLocks noChangeAspect="1"/>
          </p:cNvPicPr>
          <p:nvPr>
            <p:custDataLst>
              <p:tags r:id="rId7"/>
            </p:custDataLst>
          </p:nvPr>
        </p:nvPicPr>
        <p:blipFill>
          <a:blip r:embed="rId15"/>
          <a:srcRect t="12646" b="12646"/>
          <a:stretch>
            <a:fillRect/>
          </a:stretch>
        </p:blipFill>
        <p:spPr>
          <a:xfrm>
            <a:off x="948225" y="4000643"/>
            <a:ext cx="1475232" cy="1475232"/>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pic>
        <p:nvPicPr>
          <p:cNvPr id="2089" name="图片占位符 33" descr="5dbe0a83-bba5-11f0-9c9a-a61af9aee87e">
            <a:extLst>
              <a:ext uri="{FF2B5EF4-FFF2-40B4-BE49-F238E27FC236}">
                <a16:creationId xmlns:a16="http://schemas.microsoft.com/office/drawing/2014/main" id="{09D369CC-0D56-01EF-9410-79EF667ED57C}"/>
              </a:ext>
            </a:extLst>
          </p:cNvPr>
          <p:cNvPicPr>
            <a:picLocks noChangeAspect="1"/>
          </p:cNvPicPr>
          <p:nvPr>
            <p:custDataLst>
              <p:tags r:id="rId8"/>
            </p:custDataLst>
          </p:nvPr>
        </p:nvPicPr>
        <p:blipFill>
          <a:blip r:embed="rId16"/>
          <a:srcRect l="16667" r="16667"/>
          <a:stretch>
            <a:fillRect/>
          </a:stretch>
        </p:blipFill>
        <p:spPr>
          <a:xfrm>
            <a:off x="6364158" y="4000643"/>
            <a:ext cx="1475232" cy="1475232"/>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Tree>
    <p:extLst>
      <p:ext uri="{BB962C8B-B14F-4D97-AF65-F5344CB8AC3E}">
        <p14:creationId xmlns:p14="http://schemas.microsoft.com/office/powerpoint/2010/main" val="1357409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D0BDB-DD22-8BD0-E6A1-5C32577FB151}"/>
            </a:ext>
          </a:extLst>
        </p:cNvPr>
        <p:cNvGrpSpPr/>
        <p:nvPr/>
      </p:nvGrpSpPr>
      <p:grpSpPr>
        <a:xfrm>
          <a:off x="0" y="0"/>
          <a:ext cx="0" cy="0"/>
          <a:chOff x="0" y="0"/>
          <a:chExt cx="0" cy="0"/>
        </a:xfrm>
      </p:grpSpPr>
      <p:sp>
        <p:nvSpPr>
          <p:cNvPr id="11" name="文本框 10">
            <a:extLst>
              <a:ext uri="{FF2B5EF4-FFF2-40B4-BE49-F238E27FC236}">
                <a16:creationId xmlns:a16="http://schemas.microsoft.com/office/drawing/2014/main" id="{F64184C4-7C20-6B19-9779-0FEC4B0AC8A9}"/>
              </a:ext>
            </a:extLst>
          </p:cNvPr>
          <p:cNvSpPr txBox="1"/>
          <p:nvPr/>
        </p:nvSpPr>
        <p:spPr>
          <a:xfrm>
            <a:off x="988483" y="2305528"/>
            <a:ext cx="10215034" cy="2123658"/>
          </a:xfrm>
          <a:prstGeom prst="rect">
            <a:avLst/>
          </a:prstGeom>
          <a:noFill/>
        </p:spPr>
        <p:txBody>
          <a:bodyPr wrap="square">
            <a:spAutoFit/>
          </a:bodyPr>
          <a:lstStyle/>
          <a:p>
            <a:r>
              <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1.2</a:t>
            </a:r>
          </a:p>
          <a:p>
            <a:r>
              <a:rPr lang="en-US" altLang="zh-CN"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NLP</a:t>
            </a:r>
            <a:r>
              <a:rPr lang="zh-CN" altLang="en-US" sz="6600" b="1" dirty="0">
                <a:solidFill>
                  <a:schemeClr val="bg1"/>
                </a:solidFill>
                <a:effectLst>
                  <a:outerShdw blurRad="38100" dist="38100" dir="2700000" algn="tl">
                    <a:srgbClr val="000000">
                      <a:alpha val="43137"/>
                    </a:srgbClr>
                  </a:outerShdw>
                </a:effectLst>
                <a:latin typeface="Source Han Sans CN Bold" panose="020B0500000000000000" pitchFamily="34" charset="-128"/>
                <a:ea typeface="Source Han Sans CN Bold" panose="020B0500000000000000" pitchFamily="34" charset="-128"/>
              </a:rPr>
              <a:t>发展历程</a:t>
            </a:r>
          </a:p>
        </p:txBody>
      </p:sp>
    </p:spTree>
    <p:extLst>
      <p:ext uri="{BB962C8B-B14F-4D97-AF65-F5344CB8AC3E}">
        <p14:creationId xmlns:p14="http://schemas.microsoft.com/office/powerpoint/2010/main" val="203656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custDataLst>
              <p:tags r:id="rId2"/>
            </p:custDataLst>
          </p:nvPr>
        </p:nvSpPr>
        <p:spPr>
          <a:xfrm>
            <a:off x="707072" y="1498282"/>
            <a:ext cx="3376295" cy="4649935"/>
          </a:xfrm>
          <a:prstGeom prst="roundRect">
            <a:avLst>
              <a:gd name="adj" fmla="val 3766"/>
            </a:avLst>
          </a:prstGeom>
          <a:gradFill>
            <a:gsLst>
              <a:gs pos="0">
                <a:srgbClr val="FFFFFF">
                  <a:alpha val="10000"/>
                </a:srgbClr>
              </a:gs>
              <a:gs pos="100000">
                <a:schemeClr val="accent1">
                  <a:alpha val="15000"/>
                </a:schemeClr>
              </a:gs>
            </a:gsLst>
            <a:lin ang="5400000" scaled="0"/>
          </a:gradFill>
          <a:ln w="12700">
            <a:solidFill>
              <a:schemeClr val="accent1">
                <a:lumMod val="60000"/>
                <a:lumOff val="40000"/>
                <a:alpha val="5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3" name="任意多边形: 形状 1"/>
          <p:cNvSpPr/>
          <p:nvPr>
            <p:custDataLst>
              <p:tags r:id="rId3"/>
            </p:custDataLst>
          </p:nvPr>
        </p:nvSpPr>
        <p:spPr>
          <a:xfrm>
            <a:off x="1541462" y="1445577"/>
            <a:ext cx="240030" cy="50165"/>
          </a:xfrm>
          <a:custGeom>
            <a:avLst/>
            <a:gdLst>
              <a:gd name="connsiteX0" fmla="*/ 442648 w 885297"/>
              <a:gd name="connsiteY0" fmla="*/ 0 h 185674"/>
              <a:gd name="connsiteX1" fmla="*/ 880881 w 885297"/>
              <a:gd name="connsiteY1" fmla="*/ 165392 h 185674"/>
              <a:gd name="connsiteX2" fmla="*/ 885297 w 885297"/>
              <a:gd name="connsiteY2" fmla="*/ 185674 h 185674"/>
              <a:gd name="connsiteX3" fmla="*/ 0 w 885297"/>
              <a:gd name="connsiteY3" fmla="*/ 185674 h 185674"/>
              <a:gd name="connsiteX4" fmla="*/ 4415 w 885297"/>
              <a:gd name="connsiteY4" fmla="*/ 165392 h 185674"/>
              <a:gd name="connsiteX5" fmla="*/ 442648 w 885297"/>
              <a:gd name="connsiteY5" fmla="*/ 0 h 18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97" h="185674">
                <a:moveTo>
                  <a:pt x="442648" y="0"/>
                </a:moveTo>
                <a:cubicBezTo>
                  <a:pt x="658816" y="0"/>
                  <a:pt x="839170" y="71003"/>
                  <a:pt x="880881" y="165392"/>
                </a:cubicBezTo>
                <a:lnTo>
                  <a:pt x="885297" y="185674"/>
                </a:lnTo>
                <a:lnTo>
                  <a:pt x="0" y="185674"/>
                </a:lnTo>
                <a:lnTo>
                  <a:pt x="4415" y="165392"/>
                </a:lnTo>
                <a:cubicBezTo>
                  <a:pt x="46126" y="71003"/>
                  <a:pt x="226480" y="0"/>
                  <a:pt x="442648" y="0"/>
                </a:cubicBezTo>
                <a:close/>
              </a:path>
            </a:pathLst>
          </a:custGeom>
          <a:solidFill>
            <a:schemeClr val="accent1">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u="none" strike="noStrike" kern="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4" name="任意多边形: 形状 3"/>
          <p:cNvSpPr/>
          <p:nvPr>
            <p:custDataLst>
              <p:tags r:id="rId4"/>
            </p:custDataLst>
          </p:nvPr>
        </p:nvSpPr>
        <p:spPr>
          <a:xfrm>
            <a:off x="3008947" y="1445577"/>
            <a:ext cx="240030" cy="50165"/>
          </a:xfrm>
          <a:custGeom>
            <a:avLst/>
            <a:gdLst>
              <a:gd name="connsiteX0" fmla="*/ 442648 w 885297"/>
              <a:gd name="connsiteY0" fmla="*/ 0 h 185674"/>
              <a:gd name="connsiteX1" fmla="*/ 880881 w 885297"/>
              <a:gd name="connsiteY1" fmla="*/ 165392 h 185674"/>
              <a:gd name="connsiteX2" fmla="*/ 885297 w 885297"/>
              <a:gd name="connsiteY2" fmla="*/ 185674 h 185674"/>
              <a:gd name="connsiteX3" fmla="*/ 0 w 885297"/>
              <a:gd name="connsiteY3" fmla="*/ 185674 h 185674"/>
              <a:gd name="connsiteX4" fmla="*/ 4415 w 885297"/>
              <a:gd name="connsiteY4" fmla="*/ 165392 h 185674"/>
              <a:gd name="connsiteX5" fmla="*/ 442648 w 885297"/>
              <a:gd name="connsiteY5" fmla="*/ 0 h 18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97" h="185674">
                <a:moveTo>
                  <a:pt x="442648" y="0"/>
                </a:moveTo>
                <a:cubicBezTo>
                  <a:pt x="658816" y="0"/>
                  <a:pt x="839170" y="71003"/>
                  <a:pt x="880881" y="165392"/>
                </a:cubicBezTo>
                <a:lnTo>
                  <a:pt x="885297" y="185674"/>
                </a:lnTo>
                <a:lnTo>
                  <a:pt x="0" y="185674"/>
                </a:lnTo>
                <a:lnTo>
                  <a:pt x="4415" y="165392"/>
                </a:lnTo>
                <a:cubicBezTo>
                  <a:pt x="46126" y="71003"/>
                  <a:pt x="226480" y="0"/>
                  <a:pt x="442648" y="0"/>
                </a:cubicBezTo>
                <a:close/>
              </a:path>
            </a:pathLst>
          </a:custGeom>
          <a:solidFill>
            <a:schemeClr val="accent1">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u="none" strike="noStrike" kern="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5" name="任意多边形: 形状 4" descr="D:\51PPT模板网\51pptmoban.com\图片.jpg"/>
          <p:cNvSpPr/>
          <p:nvPr>
            <p:custDataLst>
              <p:tags r:id="rId5"/>
            </p:custDataLst>
          </p:nvPr>
        </p:nvSpPr>
        <p:spPr>
          <a:xfrm>
            <a:off x="1626552" y="1448752"/>
            <a:ext cx="1536700" cy="174625"/>
          </a:xfrm>
          <a:custGeom>
            <a:avLst/>
            <a:gdLst>
              <a:gd name="connsiteX0" fmla="*/ 9463 w 5671603"/>
              <a:gd name="connsiteY0" fmla="*/ 0 h 642809"/>
              <a:gd name="connsiteX1" fmla="*/ 772663 w 5671603"/>
              <a:gd name="connsiteY1" fmla="*/ 0 h 642809"/>
              <a:gd name="connsiteX2" fmla="*/ 1678703 w 5671603"/>
              <a:gd name="connsiteY2" fmla="*/ 0 h 642809"/>
              <a:gd name="connsiteX3" fmla="*/ 1992767 w 5671603"/>
              <a:gd name="connsiteY3" fmla="*/ 0 h 642809"/>
              <a:gd name="connsiteX4" fmla="*/ 2565400 w 5671603"/>
              <a:gd name="connsiteY4" fmla="*/ 0 h 642809"/>
              <a:gd name="connsiteX5" fmla="*/ 2803588 w 5671603"/>
              <a:gd name="connsiteY5" fmla="*/ 0 h 642809"/>
              <a:gd name="connsiteX6" fmla="*/ 2868015 w 5671603"/>
              <a:gd name="connsiteY6" fmla="*/ 0 h 642809"/>
              <a:gd name="connsiteX7" fmla="*/ 3106203 w 5671603"/>
              <a:gd name="connsiteY7" fmla="*/ 0 h 642809"/>
              <a:gd name="connsiteX8" fmla="*/ 3678836 w 5671603"/>
              <a:gd name="connsiteY8" fmla="*/ 0 h 642809"/>
              <a:gd name="connsiteX9" fmla="*/ 3992900 w 5671603"/>
              <a:gd name="connsiteY9" fmla="*/ 0 h 642809"/>
              <a:gd name="connsiteX10" fmla="*/ 4898940 w 5671603"/>
              <a:gd name="connsiteY10" fmla="*/ 0 h 642809"/>
              <a:gd name="connsiteX11" fmla="*/ 5662140 w 5671603"/>
              <a:gd name="connsiteY11" fmla="*/ 0 h 642809"/>
              <a:gd name="connsiteX12" fmla="*/ 5300826 w 5671603"/>
              <a:gd name="connsiteY12" fmla="*/ 111760 h 642809"/>
              <a:gd name="connsiteX13" fmla="*/ 5173190 w 5671603"/>
              <a:gd name="connsiteY13" fmla="*/ 461024 h 642809"/>
              <a:gd name="connsiteX14" fmla="*/ 4898940 w 5671603"/>
              <a:gd name="connsiteY14" fmla="*/ 642809 h 642809"/>
              <a:gd name="connsiteX15" fmla="*/ 3992900 w 5671603"/>
              <a:gd name="connsiteY15" fmla="*/ 642809 h 642809"/>
              <a:gd name="connsiteX16" fmla="*/ 3106203 w 5671603"/>
              <a:gd name="connsiteY16" fmla="*/ 642809 h 642809"/>
              <a:gd name="connsiteX17" fmla="*/ 2565400 w 5671603"/>
              <a:gd name="connsiteY17" fmla="*/ 642809 h 642809"/>
              <a:gd name="connsiteX18" fmla="*/ 1678703 w 5671603"/>
              <a:gd name="connsiteY18" fmla="*/ 642809 h 642809"/>
              <a:gd name="connsiteX19" fmla="*/ 772663 w 5671603"/>
              <a:gd name="connsiteY19" fmla="*/ 642809 h 642809"/>
              <a:gd name="connsiteX20" fmla="*/ 498413 w 5671603"/>
              <a:gd name="connsiteY20" fmla="*/ 461024 h 642809"/>
              <a:gd name="connsiteX21" fmla="*/ 370777 w 5671603"/>
              <a:gd name="connsiteY21" fmla="*/ 111760 h 642809"/>
              <a:gd name="connsiteX22" fmla="*/ 9463 w 5671603"/>
              <a:gd name="connsiteY22" fmla="*/ 0 h 64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71603" h="642809">
                <a:moveTo>
                  <a:pt x="9463" y="0"/>
                </a:moveTo>
                <a:lnTo>
                  <a:pt x="772663" y="0"/>
                </a:lnTo>
                <a:lnTo>
                  <a:pt x="1678703" y="0"/>
                </a:lnTo>
                <a:lnTo>
                  <a:pt x="1992767" y="0"/>
                </a:lnTo>
                <a:lnTo>
                  <a:pt x="2565400" y="0"/>
                </a:lnTo>
                <a:lnTo>
                  <a:pt x="2803588" y="0"/>
                </a:lnTo>
                <a:lnTo>
                  <a:pt x="2868015" y="0"/>
                </a:lnTo>
                <a:lnTo>
                  <a:pt x="3106203" y="0"/>
                </a:lnTo>
                <a:lnTo>
                  <a:pt x="3678836" y="0"/>
                </a:lnTo>
                <a:lnTo>
                  <a:pt x="3992900" y="0"/>
                </a:lnTo>
                <a:lnTo>
                  <a:pt x="4898940" y="0"/>
                </a:lnTo>
                <a:lnTo>
                  <a:pt x="5662140" y="0"/>
                </a:lnTo>
                <a:cubicBezTo>
                  <a:pt x="5729121" y="18627"/>
                  <a:pt x="5422799" y="-41277"/>
                  <a:pt x="5300826" y="111760"/>
                </a:cubicBezTo>
                <a:lnTo>
                  <a:pt x="5173190" y="461024"/>
                </a:lnTo>
                <a:cubicBezTo>
                  <a:pt x="5128005" y="567851"/>
                  <a:pt x="5022226" y="642809"/>
                  <a:pt x="4898940" y="642809"/>
                </a:cubicBezTo>
                <a:lnTo>
                  <a:pt x="3992900" y="642809"/>
                </a:lnTo>
                <a:lnTo>
                  <a:pt x="3106203" y="642809"/>
                </a:lnTo>
                <a:lnTo>
                  <a:pt x="2565400" y="642809"/>
                </a:lnTo>
                <a:lnTo>
                  <a:pt x="1678703" y="642809"/>
                </a:lnTo>
                <a:lnTo>
                  <a:pt x="772663" y="642809"/>
                </a:lnTo>
                <a:cubicBezTo>
                  <a:pt x="649377" y="642809"/>
                  <a:pt x="543598" y="567851"/>
                  <a:pt x="498413" y="461024"/>
                </a:cubicBezTo>
                <a:lnTo>
                  <a:pt x="370777" y="111760"/>
                </a:lnTo>
                <a:cubicBezTo>
                  <a:pt x="248804" y="-41277"/>
                  <a:pt x="-57518" y="18627"/>
                  <a:pt x="9463" y="0"/>
                </a:cubicBezTo>
                <a:close/>
              </a:path>
            </a:pathLst>
          </a:custGeom>
          <a:gradFill>
            <a:gsLst>
              <a:gs pos="0">
                <a:schemeClr val="accent1">
                  <a:lumMod val="60000"/>
                  <a:lumOff val="40000"/>
                  <a:alpha val="100000"/>
                </a:schemeClr>
              </a:gs>
              <a:gs pos="100000">
                <a:schemeClr val="accent1">
                  <a:alpha val="100000"/>
                </a:schemeClr>
              </a:gs>
            </a:gsLst>
            <a:lin ang="5400000" scaled="0"/>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6" name="形状9"/>
          <p:cNvSpPr/>
          <p:nvPr>
            <p:custDataLst>
              <p:tags r:id="rId6"/>
            </p:custDataLst>
          </p:nvPr>
        </p:nvSpPr>
        <p:spPr>
          <a:xfrm>
            <a:off x="1766252" y="6121552"/>
            <a:ext cx="1259205" cy="50800"/>
          </a:xfrm>
          <a:prstGeom prst="roundRect">
            <a:avLst>
              <a:gd name="adj" fmla="val 50000"/>
            </a:avLst>
          </a:prstGeom>
          <a:solidFill>
            <a:schemeClr val="accent1">
              <a:alpha val="50000"/>
            </a:schemeClr>
          </a:solidFill>
          <a:ln w="3175">
            <a:noFill/>
          </a:ln>
          <a:effectLst>
            <a:outerShdw blurRad="127000" dist="63500" dir="3000000" algn="ctr" rotWithShape="0">
              <a:schemeClr val="bg1">
                <a:lumMod val="50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u="none" strike="noStrike" kern="1200" cap="none" spc="0" normalizeH="0" baseline="0" noProof="0" dirty="0">
              <a:ln>
                <a:noFill/>
              </a:ln>
              <a:solidFill>
                <a:prstClr val="white"/>
              </a:solidFill>
              <a:effectLst>
                <a:reflection blurRad="6350" stA="26000" endPos="60000" dist="30480" dir="5400000" sy="-100000" algn="bl" rotWithShape="0"/>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7" name="矩形 9"/>
          <p:cNvSpPr/>
          <p:nvPr>
            <p:custDataLst>
              <p:tags r:id="rId7"/>
            </p:custDataLst>
          </p:nvPr>
        </p:nvSpPr>
        <p:spPr>
          <a:xfrm>
            <a:off x="924877" y="2263770"/>
            <a:ext cx="2941955" cy="3355975"/>
          </a:xfrm>
          <a:prstGeom prst="rect">
            <a:avLst/>
          </a:prstGeom>
          <a:noFill/>
        </p:spPr>
        <p:txBody>
          <a:bodyPr wrap="square" lIns="0" tIns="90170" rIns="0" bIns="0" rtlCol="0" anchor="t" anchorCtr="0">
            <a:noAutofit/>
          </a:bodyPr>
          <a:lstStyle/>
          <a:p>
            <a:pPr marL="0" marR="0" lvl="0" indent="0" algn="l" defTabSz="914400" rtl="0" eaLnBrk="1" fontAlgn="auto" latinLnBrk="0" hangingPunct="1">
              <a:lnSpc>
                <a:spcPct val="150000"/>
              </a:lnSpc>
              <a:spcBef>
                <a:spcPct val="0"/>
              </a:spcBef>
              <a:spcAft>
                <a:spcPct val="0"/>
              </a:spcAft>
              <a:buClrTx/>
              <a:buSzTx/>
              <a:buFontTx/>
              <a:buNone/>
              <a:defRPr/>
            </a:pP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自然语言处理的探索 </a:t>
            </a:r>
            <a:r>
              <a:rPr kumimoji="0" lang="zh-CN" altLang="en-US" b="1" u="none" strike="noStrike" kern="1200" cap="none" spc="0" normalizeH="0" baseline="0" noProof="0" dirty="0">
                <a:ln>
                  <a:noFill/>
                  <a:prstDash val="sysDot"/>
                </a:ln>
                <a:solidFill>
                  <a:srgbClr val="1F54A0"/>
                </a:solidFill>
                <a:effectLst/>
                <a:uLnTx/>
                <a:uFillTx/>
                <a:latin typeface="Source Han Sans CN Bold" panose="020B0500000000000000" pitchFamily="34" charset="-128"/>
                <a:ea typeface="Source Han Sans CN Bold" panose="020B0500000000000000" pitchFamily="34" charset="-128"/>
                <a:cs typeface="+mn-ea"/>
              </a:rPr>
              <a:t>始于</a:t>
            </a:r>
            <a:r>
              <a:rPr kumimoji="0" lang="en-US" altLang="en-US" b="1" u="none" strike="noStrike" kern="1200" cap="none" spc="0" normalizeH="0" baseline="0" noProof="0" dirty="0">
                <a:ln>
                  <a:noFill/>
                  <a:prstDash val="sysDot"/>
                </a:ln>
                <a:solidFill>
                  <a:srgbClr val="1F54A0"/>
                </a:solidFill>
                <a:effectLst/>
                <a:uLnTx/>
                <a:uFillTx/>
                <a:latin typeface="Source Han Sans CN Bold" panose="020B0500000000000000" pitchFamily="34" charset="-128"/>
                <a:ea typeface="Source Han Sans CN Bold" panose="020B0500000000000000" pitchFamily="34" charset="-128"/>
                <a:cs typeface="+mn-ea"/>
              </a:rPr>
              <a:t>20世纪40</a:t>
            </a:r>
            <a:r>
              <a:rPr kumimoji="0" lang="zh-CN" altLang="en-US" b="1" u="none" strike="noStrike" kern="1200" cap="none" spc="0" normalizeH="0" baseline="0" noProof="0" dirty="0">
                <a:ln>
                  <a:noFill/>
                  <a:prstDash val="sysDot"/>
                </a:ln>
                <a:solidFill>
                  <a:srgbClr val="1F54A0"/>
                </a:solidFill>
                <a:effectLst/>
                <a:uLnTx/>
                <a:uFillTx/>
                <a:latin typeface="Source Han Sans CN Bold" panose="020B0500000000000000" pitchFamily="34" charset="-128"/>
                <a:ea typeface="Source Han Sans CN Bold" panose="020B0500000000000000" pitchFamily="34" charset="-128"/>
                <a:cs typeface="+mn-ea"/>
              </a:rPr>
              <a:t>年代</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，二战后对机器翻译的需求推动了早期研究。</a:t>
            </a:r>
            <a:endPar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endParaRPr>
          </a:p>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lang="en-US" altLang="zh-CN" b="1" dirty="0">
                <a:ln>
                  <a:noFill/>
                  <a:prstDash val="sysDot"/>
                </a:ln>
                <a:solidFill>
                  <a:prstClr val="black">
                    <a:lumMod val="85000"/>
                    <a:lumOff val="15000"/>
                  </a:prstClr>
                </a:solidFill>
                <a:latin typeface="Source Han Sans CN Bold" panose="020B0500000000000000" pitchFamily="34" charset="-128"/>
                <a:ea typeface="Source Han Sans CN Bold" panose="020B0500000000000000" pitchFamily="34" charset="-128"/>
                <a:cs typeface="+mn-ea"/>
              </a:rPr>
              <a:t>1954</a:t>
            </a:r>
            <a:r>
              <a:rPr lang="zh-CN" altLang="en-US" b="1" dirty="0">
                <a:ln>
                  <a:noFill/>
                  <a:prstDash val="sysDot"/>
                </a:ln>
                <a:solidFill>
                  <a:prstClr val="black">
                    <a:lumMod val="85000"/>
                    <a:lumOff val="15000"/>
                  </a:prstClr>
                </a:solidFill>
                <a:latin typeface="Source Han Sans CN Bold" panose="020B0500000000000000" pitchFamily="34" charset="-128"/>
                <a:ea typeface="Source Han Sans CN Bold" panose="020B0500000000000000" pitchFamily="34" charset="-128"/>
                <a:cs typeface="+mn-ea"/>
              </a:rPr>
              <a:t>年</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a:t>
            </a:r>
            <a:r>
              <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IBM</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和乔治城大学合作完成了</a:t>
            </a:r>
            <a:r>
              <a:rPr kumimoji="0" lang="zh-CN" altLang="en-US" sz="1500" b="1" u="none" strike="noStrike" kern="120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cs typeface="+mn-ea"/>
              </a:rPr>
              <a:t>首个</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机器翻译实验，将俄语翻译成英语，标志着</a:t>
            </a:r>
            <a:r>
              <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NLP</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领域的正式起步。</a:t>
            </a:r>
          </a:p>
        </p:txBody>
      </p:sp>
      <p:sp>
        <p:nvSpPr>
          <p:cNvPr id="8" name="标题"/>
          <p:cNvSpPr txBox="1"/>
          <p:nvPr>
            <p:custDataLst>
              <p:tags r:id="rId8"/>
            </p:custDataLst>
          </p:nvPr>
        </p:nvSpPr>
        <p:spPr>
          <a:xfrm>
            <a:off x="924877" y="1724023"/>
            <a:ext cx="2941955" cy="609600"/>
          </a:xfrm>
          <a:prstGeom prst="rect">
            <a:avLst/>
          </a:prstGeom>
          <a:noFill/>
        </p:spPr>
        <p:txBody>
          <a:bodyPr wrap="square" lIns="0" tIns="0" rIns="0" bIns="0" rtlCol="0" anchor="ctr">
            <a:noAutofit/>
          </a:body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kumimoji="0" lang="zh-CN" altLang="en-US" sz="1800" b="1" u="none" strike="noStrike" kern="1200" cap="none" spc="300" normalizeH="0" baseline="0" noProof="0" dirty="0">
                <a:ln>
                  <a:noFill/>
                </a:ln>
                <a:solidFill>
                  <a:srgbClr val="1F54A0"/>
                </a:solidFill>
                <a:effectLst/>
                <a:uLnTx/>
                <a:uFillTx/>
                <a:latin typeface="Source Han Sans CN Bold" panose="020B0500000000000000" pitchFamily="34" charset="-128"/>
                <a:ea typeface="Source Han Sans CN Bold" panose="020B0500000000000000" pitchFamily="34" charset="-128"/>
              </a:rPr>
              <a:t>起源与历史背景</a:t>
            </a:r>
          </a:p>
        </p:txBody>
      </p:sp>
      <p:cxnSp>
        <p:nvCxnSpPr>
          <p:cNvPr id="9" name="直接连接符 59"/>
          <p:cNvCxnSpPr/>
          <p:nvPr>
            <p:custDataLst>
              <p:tags r:id="rId9"/>
            </p:custDataLst>
          </p:nvPr>
        </p:nvCxnSpPr>
        <p:spPr>
          <a:xfrm>
            <a:off x="924877" y="2235830"/>
            <a:ext cx="2887345" cy="0"/>
          </a:xfrm>
          <a:prstGeom prst="line">
            <a:avLst/>
          </a:prstGeom>
          <a:ln w="19050">
            <a:gradFill>
              <a:gsLst>
                <a:gs pos="100000">
                  <a:schemeClr val="accent1">
                    <a:alpha val="0"/>
                  </a:schemeClr>
                </a:gs>
                <a:gs pos="0">
                  <a:schemeClr val="accent1">
                    <a:alpha val="44000"/>
                  </a:schemeClr>
                </a:gs>
              </a:gsLst>
              <a:path path="circle">
                <a:fillToRect l="50000" t="50000" r="50000" b="50000"/>
              </a:path>
              <a:tileRect/>
            </a:gradFill>
          </a:ln>
          <a:effectLst>
            <a:outerShdw blurRad="50800" dist="25400" dir="5400000" algn="t" rotWithShape="0">
              <a:schemeClr val="accent1">
                <a:lumMod val="75000"/>
                <a:alpha val="16000"/>
              </a:schemeClr>
            </a:outerShdw>
          </a:effectLst>
        </p:spPr>
        <p:style>
          <a:lnRef idx="2">
            <a:schemeClr val="accent1"/>
          </a:lnRef>
          <a:fillRef idx="0">
            <a:srgbClr val="FFFFFF"/>
          </a:fillRef>
          <a:effectRef idx="0">
            <a:srgbClr val="FFFFFF"/>
          </a:effectRef>
          <a:fontRef idx="minor">
            <a:schemeClr val="tx1"/>
          </a:fontRef>
        </p:style>
      </p:cxnSp>
      <p:sp>
        <p:nvSpPr>
          <p:cNvPr id="31" name="圆角矩形 1"/>
          <p:cNvSpPr/>
          <p:nvPr>
            <p:custDataLst>
              <p:tags r:id="rId10"/>
            </p:custDataLst>
          </p:nvPr>
        </p:nvSpPr>
        <p:spPr>
          <a:xfrm>
            <a:off x="8113713" y="1497647"/>
            <a:ext cx="3376295" cy="4649935"/>
          </a:xfrm>
          <a:prstGeom prst="roundRect">
            <a:avLst>
              <a:gd name="adj" fmla="val 3766"/>
            </a:avLst>
          </a:prstGeom>
          <a:gradFill>
            <a:gsLst>
              <a:gs pos="0">
                <a:srgbClr val="FFFFFF">
                  <a:alpha val="10000"/>
                </a:srgbClr>
              </a:gs>
              <a:gs pos="100000">
                <a:schemeClr val="accent3">
                  <a:alpha val="15000"/>
                </a:schemeClr>
              </a:gs>
            </a:gsLst>
            <a:lin ang="5400000" scaled="0"/>
          </a:gradFill>
          <a:ln w="12700">
            <a:solidFill>
              <a:schemeClr val="accent3">
                <a:lumMod val="60000"/>
                <a:lumOff val="40000"/>
                <a:alpha val="5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33" name="任意多边形: 形状 1"/>
          <p:cNvSpPr/>
          <p:nvPr>
            <p:custDataLst>
              <p:tags r:id="rId11"/>
            </p:custDataLst>
          </p:nvPr>
        </p:nvSpPr>
        <p:spPr>
          <a:xfrm>
            <a:off x="8948103" y="1444942"/>
            <a:ext cx="240030" cy="50165"/>
          </a:xfrm>
          <a:custGeom>
            <a:avLst/>
            <a:gdLst>
              <a:gd name="connsiteX0" fmla="*/ 442648 w 885297"/>
              <a:gd name="connsiteY0" fmla="*/ 0 h 185674"/>
              <a:gd name="connsiteX1" fmla="*/ 880881 w 885297"/>
              <a:gd name="connsiteY1" fmla="*/ 165392 h 185674"/>
              <a:gd name="connsiteX2" fmla="*/ 885297 w 885297"/>
              <a:gd name="connsiteY2" fmla="*/ 185674 h 185674"/>
              <a:gd name="connsiteX3" fmla="*/ 0 w 885297"/>
              <a:gd name="connsiteY3" fmla="*/ 185674 h 185674"/>
              <a:gd name="connsiteX4" fmla="*/ 4415 w 885297"/>
              <a:gd name="connsiteY4" fmla="*/ 165392 h 185674"/>
              <a:gd name="connsiteX5" fmla="*/ 442648 w 885297"/>
              <a:gd name="connsiteY5" fmla="*/ 0 h 18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97" h="185674">
                <a:moveTo>
                  <a:pt x="442648" y="0"/>
                </a:moveTo>
                <a:cubicBezTo>
                  <a:pt x="658816" y="0"/>
                  <a:pt x="839170" y="71003"/>
                  <a:pt x="880881" y="165392"/>
                </a:cubicBezTo>
                <a:lnTo>
                  <a:pt x="885297" y="185674"/>
                </a:lnTo>
                <a:lnTo>
                  <a:pt x="0" y="185674"/>
                </a:lnTo>
                <a:lnTo>
                  <a:pt x="4415" y="165392"/>
                </a:lnTo>
                <a:cubicBezTo>
                  <a:pt x="46126" y="71003"/>
                  <a:pt x="226480" y="0"/>
                  <a:pt x="442648" y="0"/>
                </a:cubicBezTo>
                <a:close/>
              </a:path>
            </a:pathLst>
          </a:cu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u="none" strike="noStrike" kern="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34" name="任意多边形: 形状 3"/>
          <p:cNvSpPr/>
          <p:nvPr>
            <p:custDataLst>
              <p:tags r:id="rId12"/>
            </p:custDataLst>
          </p:nvPr>
        </p:nvSpPr>
        <p:spPr>
          <a:xfrm>
            <a:off x="10415588" y="1444942"/>
            <a:ext cx="240030" cy="50165"/>
          </a:xfrm>
          <a:custGeom>
            <a:avLst/>
            <a:gdLst>
              <a:gd name="connsiteX0" fmla="*/ 442648 w 885297"/>
              <a:gd name="connsiteY0" fmla="*/ 0 h 185674"/>
              <a:gd name="connsiteX1" fmla="*/ 880881 w 885297"/>
              <a:gd name="connsiteY1" fmla="*/ 165392 h 185674"/>
              <a:gd name="connsiteX2" fmla="*/ 885297 w 885297"/>
              <a:gd name="connsiteY2" fmla="*/ 185674 h 185674"/>
              <a:gd name="connsiteX3" fmla="*/ 0 w 885297"/>
              <a:gd name="connsiteY3" fmla="*/ 185674 h 185674"/>
              <a:gd name="connsiteX4" fmla="*/ 4415 w 885297"/>
              <a:gd name="connsiteY4" fmla="*/ 165392 h 185674"/>
              <a:gd name="connsiteX5" fmla="*/ 442648 w 885297"/>
              <a:gd name="connsiteY5" fmla="*/ 0 h 18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97" h="185674">
                <a:moveTo>
                  <a:pt x="442648" y="0"/>
                </a:moveTo>
                <a:cubicBezTo>
                  <a:pt x="658816" y="0"/>
                  <a:pt x="839170" y="71003"/>
                  <a:pt x="880881" y="165392"/>
                </a:cubicBezTo>
                <a:lnTo>
                  <a:pt x="885297" y="185674"/>
                </a:lnTo>
                <a:lnTo>
                  <a:pt x="0" y="185674"/>
                </a:lnTo>
                <a:lnTo>
                  <a:pt x="4415" y="165392"/>
                </a:lnTo>
                <a:cubicBezTo>
                  <a:pt x="46126" y="71003"/>
                  <a:pt x="226480" y="0"/>
                  <a:pt x="442648" y="0"/>
                </a:cubicBezTo>
                <a:close/>
              </a:path>
            </a:pathLst>
          </a:custGeom>
          <a:solidFill>
            <a:schemeClr val="accent3">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u="none" strike="noStrike" kern="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35" name="任意多边形: 形状 4" descr="D:\51PPT模板网\51pptmoban.com\图片.jpg"/>
          <p:cNvSpPr/>
          <p:nvPr>
            <p:custDataLst>
              <p:tags r:id="rId13"/>
            </p:custDataLst>
          </p:nvPr>
        </p:nvSpPr>
        <p:spPr>
          <a:xfrm>
            <a:off x="9033193" y="1448117"/>
            <a:ext cx="1536700" cy="174625"/>
          </a:xfrm>
          <a:custGeom>
            <a:avLst/>
            <a:gdLst>
              <a:gd name="connsiteX0" fmla="*/ 9463 w 5671603"/>
              <a:gd name="connsiteY0" fmla="*/ 0 h 642809"/>
              <a:gd name="connsiteX1" fmla="*/ 772663 w 5671603"/>
              <a:gd name="connsiteY1" fmla="*/ 0 h 642809"/>
              <a:gd name="connsiteX2" fmla="*/ 1678703 w 5671603"/>
              <a:gd name="connsiteY2" fmla="*/ 0 h 642809"/>
              <a:gd name="connsiteX3" fmla="*/ 1992767 w 5671603"/>
              <a:gd name="connsiteY3" fmla="*/ 0 h 642809"/>
              <a:gd name="connsiteX4" fmla="*/ 2565400 w 5671603"/>
              <a:gd name="connsiteY4" fmla="*/ 0 h 642809"/>
              <a:gd name="connsiteX5" fmla="*/ 2803588 w 5671603"/>
              <a:gd name="connsiteY5" fmla="*/ 0 h 642809"/>
              <a:gd name="connsiteX6" fmla="*/ 2868015 w 5671603"/>
              <a:gd name="connsiteY6" fmla="*/ 0 h 642809"/>
              <a:gd name="connsiteX7" fmla="*/ 3106203 w 5671603"/>
              <a:gd name="connsiteY7" fmla="*/ 0 h 642809"/>
              <a:gd name="connsiteX8" fmla="*/ 3678836 w 5671603"/>
              <a:gd name="connsiteY8" fmla="*/ 0 h 642809"/>
              <a:gd name="connsiteX9" fmla="*/ 3992900 w 5671603"/>
              <a:gd name="connsiteY9" fmla="*/ 0 h 642809"/>
              <a:gd name="connsiteX10" fmla="*/ 4898940 w 5671603"/>
              <a:gd name="connsiteY10" fmla="*/ 0 h 642809"/>
              <a:gd name="connsiteX11" fmla="*/ 5662140 w 5671603"/>
              <a:gd name="connsiteY11" fmla="*/ 0 h 642809"/>
              <a:gd name="connsiteX12" fmla="*/ 5300826 w 5671603"/>
              <a:gd name="connsiteY12" fmla="*/ 111760 h 642809"/>
              <a:gd name="connsiteX13" fmla="*/ 5173190 w 5671603"/>
              <a:gd name="connsiteY13" fmla="*/ 461024 h 642809"/>
              <a:gd name="connsiteX14" fmla="*/ 4898940 w 5671603"/>
              <a:gd name="connsiteY14" fmla="*/ 642809 h 642809"/>
              <a:gd name="connsiteX15" fmla="*/ 3992900 w 5671603"/>
              <a:gd name="connsiteY15" fmla="*/ 642809 h 642809"/>
              <a:gd name="connsiteX16" fmla="*/ 3106203 w 5671603"/>
              <a:gd name="connsiteY16" fmla="*/ 642809 h 642809"/>
              <a:gd name="connsiteX17" fmla="*/ 2565400 w 5671603"/>
              <a:gd name="connsiteY17" fmla="*/ 642809 h 642809"/>
              <a:gd name="connsiteX18" fmla="*/ 1678703 w 5671603"/>
              <a:gd name="connsiteY18" fmla="*/ 642809 h 642809"/>
              <a:gd name="connsiteX19" fmla="*/ 772663 w 5671603"/>
              <a:gd name="connsiteY19" fmla="*/ 642809 h 642809"/>
              <a:gd name="connsiteX20" fmla="*/ 498413 w 5671603"/>
              <a:gd name="connsiteY20" fmla="*/ 461024 h 642809"/>
              <a:gd name="connsiteX21" fmla="*/ 370777 w 5671603"/>
              <a:gd name="connsiteY21" fmla="*/ 111760 h 642809"/>
              <a:gd name="connsiteX22" fmla="*/ 9463 w 5671603"/>
              <a:gd name="connsiteY22" fmla="*/ 0 h 64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71603" h="642809">
                <a:moveTo>
                  <a:pt x="9463" y="0"/>
                </a:moveTo>
                <a:lnTo>
                  <a:pt x="772663" y="0"/>
                </a:lnTo>
                <a:lnTo>
                  <a:pt x="1678703" y="0"/>
                </a:lnTo>
                <a:lnTo>
                  <a:pt x="1992767" y="0"/>
                </a:lnTo>
                <a:lnTo>
                  <a:pt x="2565400" y="0"/>
                </a:lnTo>
                <a:lnTo>
                  <a:pt x="2803588" y="0"/>
                </a:lnTo>
                <a:lnTo>
                  <a:pt x="2868015" y="0"/>
                </a:lnTo>
                <a:lnTo>
                  <a:pt x="3106203" y="0"/>
                </a:lnTo>
                <a:lnTo>
                  <a:pt x="3678836" y="0"/>
                </a:lnTo>
                <a:lnTo>
                  <a:pt x="3992900" y="0"/>
                </a:lnTo>
                <a:lnTo>
                  <a:pt x="4898940" y="0"/>
                </a:lnTo>
                <a:lnTo>
                  <a:pt x="5662140" y="0"/>
                </a:lnTo>
                <a:cubicBezTo>
                  <a:pt x="5729121" y="18627"/>
                  <a:pt x="5422799" y="-41277"/>
                  <a:pt x="5300826" y="111760"/>
                </a:cubicBezTo>
                <a:lnTo>
                  <a:pt x="5173190" y="461024"/>
                </a:lnTo>
                <a:cubicBezTo>
                  <a:pt x="5128005" y="567851"/>
                  <a:pt x="5022226" y="642809"/>
                  <a:pt x="4898940" y="642809"/>
                </a:cubicBezTo>
                <a:lnTo>
                  <a:pt x="3992900" y="642809"/>
                </a:lnTo>
                <a:lnTo>
                  <a:pt x="3106203" y="642809"/>
                </a:lnTo>
                <a:lnTo>
                  <a:pt x="2565400" y="642809"/>
                </a:lnTo>
                <a:lnTo>
                  <a:pt x="1678703" y="642809"/>
                </a:lnTo>
                <a:lnTo>
                  <a:pt x="772663" y="642809"/>
                </a:lnTo>
                <a:cubicBezTo>
                  <a:pt x="649377" y="642809"/>
                  <a:pt x="543598" y="567851"/>
                  <a:pt x="498413" y="461024"/>
                </a:cubicBezTo>
                <a:lnTo>
                  <a:pt x="370777" y="111760"/>
                </a:lnTo>
                <a:cubicBezTo>
                  <a:pt x="248804" y="-41277"/>
                  <a:pt x="-57518" y="18627"/>
                  <a:pt x="9463" y="0"/>
                </a:cubicBezTo>
                <a:close/>
              </a:path>
            </a:pathLst>
          </a:custGeom>
          <a:gradFill>
            <a:gsLst>
              <a:gs pos="0">
                <a:schemeClr val="accent3">
                  <a:lumMod val="60000"/>
                  <a:lumOff val="40000"/>
                  <a:alpha val="100000"/>
                </a:schemeClr>
              </a:gs>
              <a:gs pos="100000">
                <a:schemeClr val="accent3">
                  <a:alpha val="100000"/>
                </a:schemeClr>
              </a:gs>
            </a:gsLst>
            <a:lin ang="5400000" scaled="0"/>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36" name="形状9"/>
          <p:cNvSpPr/>
          <p:nvPr>
            <p:custDataLst>
              <p:tags r:id="rId14"/>
            </p:custDataLst>
          </p:nvPr>
        </p:nvSpPr>
        <p:spPr>
          <a:xfrm>
            <a:off x="9172893" y="6120917"/>
            <a:ext cx="1259205" cy="50800"/>
          </a:xfrm>
          <a:prstGeom prst="roundRect">
            <a:avLst>
              <a:gd name="adj" fmla="val 50000"/>
            </a:avLst>
          </a:prstGeom>
          <a:solidFill>
            <a:schemeClr val="accent3">
              <a:alpha val="50000"/>
            </a:schemeClr>
          </a:solidFill>
          <a:ln w="3175">
            <a:noFill/>
          </a:ln>
          <a:effectLst>
            <a:outerShdw blurRad="127000" dist="63500" dir="3000000" algn="ctr" rotWithShape="0">
              <a:schemeClr val="bg1">
                <a:lumMod val="50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u="none" strike="noStrike" kern="1200" cap="none" spc="0" normalizeH="0" baseline="0" noProof="0" dirty="0">
              <a:ln>
                <a:noFill/>
              </a:ln>
              <a:solidFill>
                <a:prstClr val="white"/>
              </a:solidFill>
              <a:effectLst>
                <a:reflection blurRad="6350" stA="26000" endPos="60000" dist="30480" dir="5400000" sy="-100000" algn="bl" rotWithShape="0"/>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37" name="矩形 36"/>
          <p:cNvSpPr/>
          <p:nvPr>
            <p:custDataLst>
              <p:tags r:id="rId15"/>
            </p:custDataLst>
          </p:nvPr>
        </p:nvSpPr>
        <p:spPr>
          <a:xfrm>
            <a:off x="8331518" y="2263770"/>
            <a:ext cx="2941955" cy="3355975"/>
          </a:xfrm>
          <a:prstGeom prst="rect">
            <a:avLst/>
          </a:prstGeom>
          <a:noFill/>
        </p:spPr>
        <p:txBody>
          <a:bodyPr wrap="square" lIns="0" tIns="90170" rIns="0" bIns="0" rtlCol="0" anchor="t" anchorCtr="0">
            <a:noAutofit/>
          </a:bodyPr>
          <a:lstStyle/>
          <a:p>
            <a:pPr marL="0" marR="0" lvl="0" indent="0" algn="l" defTabSz="914400" rtl="0" eaLnBrk="1" fontAlgn="auto" latinLnBrk="0" hangingPunct="1">
              <a:lnSpc>
                <a:spcPct val="150000"/>
              </a:lnSpc>
              <a:spcBef>
                <a:spcPct val="0"/>
              </a:spcBef>
              <a:spcAft>
                <a:spcPct val="0"/>
              </a:spcAft>
              <a:buClrTx/>
              <a:buSzTx/>
              <a:buFontTx/>
              <a:buNone/>
              <a:defRPr/>
            </a:pP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这一阶段的</a:t>
            </a:r>
            <a:r>
              <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NLP</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系统</a:t>
            </a:r>
            <a:r>
              <a:rPr kumimoji="0" lang="zh-CN" altLang="en-US" sz="1500" b="1" u="sng"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主要基于人工编写的语法规则和词典，缺乏对语义的深入理解。</a:t>
            </a:r>
            <a:endParaRPr kumimoji="0" lang="en-US" altLang="zh-CN" sz="1500" b="1" u="sng"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endParaRPr>
          </a:p>
          <a:p>
            <a:pPr marL="0" marR="0" lvl="0" indent="0" algn="l" defTabSz="914400" rtl="0" eaLnBrk="1" fontAlgn="auto" latinLnBrk="0" hangingPunct="1">
              <a:lnSpc>
                <a:spcPct val="150000"/>
              </a:lnSpc>
              <a:spcBef>
                <a:spcPct val="0"/>
              </a:spcBef>
              <a:spcAft>
                <a:spcPct val="0"/>
              </a:spcAft>
              <a:buClrTx/>
              <a:buSzTx/>
              <a:buFontTx/>
              <a:buNone/>
              <a:defRPr/>
            </a:pPr>
            <a:endParaRPr kumimoji="0" lang="en-US" altLang="zh-CN" sz="1500" b="1" u="sng"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en-US" altLang="en-US"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1966</a:t>
            </a:r>
            <a:r>
              <a:rPr kumimoji="0" lang="zh-CN" altLang="en-US"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年，</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美国政府发布的</a:t>
            </a:r>
            <a:r>
              <a:rPr lang="en-US" altLang="zh-CN" sz="1500" b="1" dirty="0">
                <a:ln>
                  <a:noFill/>
                  <a:prstDash val="sysDot"/>
                </a:ln>
                <a:solidFill>
                  <a:srgbClr val="C00000"/>
                </a:solidFill>
                <a:latin typeface="Source Han Sans CN Bold" panose="020B0500000000000000" pitchFamily="34" charset="-128"/>
                <a:ea typeface="Source Han Sans CN Bold" panose="020B0500000000000000" pitchFamily="34" charset="-128"/>
                <a:cs typeface="+mn-ea"/>
              </a:rPr>
              <a:t>ALPAC</a:t>
            </a:r>
            <a:r>
              <a:rPr lang="zh-CN" altLang="en-US" sz="1500" b="1" dirty="0">
                <a:ln>
                  <a:noFill/>
                  <a:prstDash val="sysDot"/>
                </a:ln>
                <a:solidFill>
                  <a:srgbClr val="C00000"/>
                </a:solidFill>
                <a:latin typeface="Source Han Sans CN Bold" panose="020B0500000000000000" pitchFamily="34" charset="-128"/>
                <a:ea typeface="Source Han Sans CN Bold" panose="020B0500000000000000" pitchFamily="34" charset="-128"/>
                <a:cs typeface="+mn-ea"/>
              </a:rPr>
              <a:t>报告</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指出了机器翻译的局限性，导致该领域研究经费大幅削减。</a:t>
            </a:r>
          </a:p>
        </p:txBody>
      </p:sp>
      <p:sp>
        <p:nvSpPr>
          <p:cNvPr id="38" name="标题"/>
          <p:cNvSpPr txBox="1"/>
          <p:nvPr>
            <p:custDataLst>
              <p:tags r:id="rId16"/>
            </p:custDataLst>
          </p:nvPr>
        </p:nvSpPr>
        <p:spPr>
          <a:xfrm>
            <a:off x="8331518" y="1723388"/>
            <a:ext cx="2941955" cy="609600"/>
          </a:xfrm>
          <a:prstGeom prst="rect">
            <a:avLst/>
          </a:prstGeom>
          <a:noFill/>
        </p:spPr>
        <p:txBody>
          <a:bodyPr wrap="square" lIns="0" tIns="0" rIns="0" bIns="0" rtlCol="0" anchor="ctr">
            <a:noAutofit/>
          </a:body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kumimoji="0" lang="zh-CN" altLang="en-US" sz="1800" b="1" u="none" strike="noStrike" kern="1200" cap="none" spc="300" normalizeH="0" baseline="0" noProof="0" dirty="0">
                <a:ln>
                  <a:noFill/>
                </a:ln>
                <a:solidFill>
                  <a:srgbClr val="1F54A0"/>
                </a:solidFill>
                <a:effectLst/>
                <a:uLnTx/>
                <a:uFillTx/>
                <a:latin typeface="Source Han Sans CN Bold" panose="020B0500000000000000" pitchFamily="34" charset="-128"/>
                <a:ea typeface="Source Han Sans CN Bold" panose="020B0500000000000000" pitchFamily="34" charset="-128"/>
              </a:rPr>
              <a:t>技术局限与挑战</a:t>
            </a:r>
          </a:p>
        </p:txBody>
      </p:sp>
      <p:cxnSp>
        <p:nvCxnSpPr>
          <p:cNvPr id="39" name="直接连接符 38"/>
          <p:cNvCxnSpPr/>
          <p:nvPr>
            <p:custDataLst>
              <p:tags r:id="rId17"/>
            </p:custDataLst>
          </p:nvPr>
        </p:nvCxnSpPr>
        <p:spPr>
          <a:xfrm>
            <a:off x="8331518" y="2235195"/>
            <a:ext cx="2887345" cy="0"/>
          </a:xfrm>
          <a:prstGeom prst="line">
            <a:avLst/>
          </a:prstGeom>
          <a:ln w="19050">
            <a:gradFill>
              <a:gsLst>
                <a:gs pos="100000">
                  <a:schemeClr val="accent3">
                    <a:alpha val="0"/>
                  </a:schemeClr>
                </a:gs>
                <a:gs pos="0">
                  <a:schemeClr val="accent3">
                    <a:alpha val="44000"/>
                  </a:schemeClr>
                </a:gs>
              </a:gsLst>
              <a:path path="circle">
                <a:fillToRect l="50000" t="50000" r="50000" b="50000"/>
              </a:path>
              <a:tileRect/>
            </a:gradFill>
          </a:ln>
          <a:effectLst>
            <a:outerShdw blurRad="50800" dist="25400" dir="5400000" algn="t" rotWithShape="0">
              <a:schemeClr val="accent3">
                <a:lumMod val="75000"/>
                <a:alpha val="16000"/>
              </a:schemeClr>
            </a:outerShdw>
          </a:effectLst>
        </p:spPr>
        <p:style>
          <a:lnRef idx="2">
            <a:schemeClr val="accent1"/>
          </a:lnRef>
          <a:fillRef idx="0">
            <a:srgbClr val="FFFFFF"/>
          </a:fillRef>
          <a:effectRef idx="0">
            <a:srgbClr val="FFFFFF"/>
          </a:effectRef>
          <a:fontRef idx="minor">
            <a:schemeClr val="tx1"/>
          </a:fontRef>
        </p:style>
      </p:cxnSp>
      <p:sp>
        <p:nvSpPr>
          <p:cNvPr id="41" name="圆角矩形 1"/>
          <p:cNvSpPr/>
          <p:nvPr>
            <p:custDataLst>
              <p:tags r:id="rId18"/>
            </p:custDataLst>
          </p:nvPr>
        </p:nvSpPr>
        <p:spPr>
          <a:xfrm>
            <a:off x="4410392" y="1495107"/>
            <a:ext cx="3376295" cy="4649935"/>
          </a:xfrm>
          <a:prstGeom prst="roundRect">
            <a:avLst>
              <a:gd name="adj" fmla="val 3766"/>
            </a:avLst>
          </a:prstGeom>
          <a:gradFill>
            <a:gsLst>
              <a:gs pos="0">
                <a:srgbClr val="FFFFFF">
                  <a:alpha val="10000"/>
                </a:srgbClr>
              </a:gs>
              <a:gs pos="100000">
                <a:schemeClr val="accent2">
                  <a:alpha val="15000"/>
                </a:schemeClr>
              </a:gs>
            </a:gsLst>
            <a:lin ang="5400000" scaled="0"/>
          </a:gradFill>
          <a:ln w="12700">
            <a:solidFill>
              <a:schemeClr val="accent2">
                <a:lumMod val="60000"/>
                <a:lumOff val="40000"/>
                <a:alpha val="55000"/>
              </a:schemeClr>
            </a:solid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43" name="任意多边形: 形状 1"/>
          <p:cNvSpPr/>
          <p:nvPr>
            <p:custDataLst>
              <p:tags r:id="rId19"/>
            </p:custDataLst>
          </p:nvPr>
        </p:nvSpPr>
        <p:spPr>
          <a:xfrm>
            <a:off x="5244782" y="1442402"/>
            <a:ext cx="240030" cy="50165"/>
          </a:xfrm>
          <a:custGeom>
            <a:avLst/>
            <a:gdLst>
              <a:gd name="connsiteX0" fmla="*/ 442648 w 885297"/>
              <a:gd name="connsiteY0" fmla="*/ 0 h 185674"/>
              <a:gd name="connsiteX1" fmla="*/ 880881 w 885297"/>
              <a:gd name="connsiteY1" fmla="*/ 165392 h 185674"/>
              <a:gd name="connsiteX2" fmla="*/ 885297 w 885297"/>
              <a:gd name="connsiteY2" fmla="*/ 185674 h 185674"/>
              <a:gd name="connsiteX3" fmla="*/ 0 w 885297"/>
              <a:gd name="connsiteY3" fmla="*/ 185674 h 185674"/>
              <a:gd name="connsiteX4" fmla="*/ 4415 w 885297"/>
              <a:gd name="connsiteY4" fmla="*/ 165392 h 185674"/>
              <a:gd name="connsiteX5" fmla="*/ 442648 w 885297"/>
              <a:gd name="connsiteY5" fmla="*/ 0 h 18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97" h="185674">
                <a:moveTo>
                  <a:pt x="442648" y="0"/>
                </a:moveTo>
                <a:cubicBezTo>
                  <a:pt x="658816" y="0"/>
                  <a:pt x="839170" y="71003"/>
                  <a:pt x="880881" y="165392"/>
                </a:cubicBezTo>
                <a:lnTo>
                  <a:pt x="885297" y="185674"/>
                </a:lnTo>
                <a:lnTo>
                  <a:pt x="0" y="185674"/>
                </a:lnTo>
                <a:lnTo>
                  <a:pt x="4415" y="165392"/>
                </a:lnTo>
                <a:cubicBezTo>
                  <a:pt x="46126" y="71003"/>
                  <a:pt x="226480" y="0"/>
                  <a:pt x="442648" y="0"/>
                </a:cubicBezTo>
                <a:close/>
              </a:path>
            </a:pathLst>
          </a:cu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u="none" strike="noStrike" kern="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45" name="任意多边形: 形状 3"/>
          <p:cNvSpPr/>
          <p:nvPr>
            <p:custDataLst>
              <p:tags r:id="rId20"/>
            </p:custDataLst>
          </p:nvPr>
        </p:nvSpPr>
        <p:spPr>
          <a:xfrm>
            <a:off x="6712268" y="1442402"/>
            <a:ext cx="240030" cy="50165"/>
          </a:xfrm>
          <a:custGeom>
            <a:avLst/>
            <a:gdLst>
              <a:gd name="connsiteX0" fmla="*/ 442648 w 885297"/>
              <a:gd name="connsiteY0" fmla="*/ 0 h 185674"/>
              <a:gd name="connsiteX1" fmla="*/ 880881 w 885297"/>
              <a:gd name="connsiteY1" fmla="*/ 165392 h 185674"/>
              <a:gd name="connsiteX2" fmla="*/ 885297 w 885297"/>
              <a:gd name="connsiteY2" fmla="*/ 185674 h 185674"/>
              <a:gd name="connsiteX3" fmla="*/ 0 w 885297"/>
              <a:gd name="connsiteY3" fmla="*/ 185674 h 185674"/>
              <a:gd name="connsiteX4" fmla="*/ 4415 w 885297"/>
              <a:gd name="connsiteY4" fmla="*/ 165392 h 185674"/>
              <a:gd name="connsiteX5" fmla="*/ 442648 w 885297"/>
              <a:gd name="connsiteY5" fmla="*/ 0 h 18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97" h="185674">
                <a:moveTo>
                  <a:pt x="442648" y="0"/>
                </a:moveTo>
                <a:cubicBezTo>
                  <a:pt x="658816" y="0"/>
                  <a:pt x="839170" y="71003"/>
                  <a:pt x="880881" y="165392"/>
                </a:cubicBezTo>
                <a:lnTo>
                  <a:pt x="885297" y="185674"/>
                </a:lnTo>
                <a:lnTo>
                  <a:pt x="0" y="185674"/>
                </a:lnTo>
                <a:lnTo>
                  <a:pt x="4415" y="165392"/>
                </a:lnTo>
                <a:cubicBezTo>
                  <a:pt x="46126" y="71003"/>
                  <a:pt x="226480" y="0"/>
                  <a:pt x="442648" y="0"/>
                </a:cubicBezTo>
                <a:close/>
              </a:path>
            </a:pathLst>
          </a:custGeom>
          <a:solidFill>
            <a:schemeClr val="accent2">
              <a:lumMod val="5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1" u="none" strike="noStrike" kern="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46" name="任意多边形: 形状 4" descr="D:\51PPT模板网\51pptmoban.com\图片.jpg"/>
          <p:cNvSpPr/>
          <p:nvPr>
            <p:custDataLst>
              <p:tags r:id="rId21"/>
            </p:custDataLst>
          </p:nvPr>
        </p:nvSpPr>
        <p:spPr>
          <a:xfrm>
            <a:off x="5329872" y="1445577"/>
            <a:ext cx="1536700" cy="174625"/>
          </a:xfrm>
          <a:custGeom>
            <a:avLst/>
            <a:gdLst>
              <a:gd name="connsiteX0" fmla="*/ 9463 w 5671603"/>
              <a:gd name="connsiteY0" fmla="*/ 0 h 642809"/>
              <a:gd name="connsiteX1" fmla="*/ 772663 w 5671603"/>
              <a:gd name="connsiteY1" fmla="*/ 0 h 642809"/>
              <a:gd name="connsiteX2" fmla="*/ 1678703 w 5671603"/>
              <a:gd name="connsiteY2" fmla="*/ 0 h 642809"/>
              <a:gd name="connsiteX3" fmla="*/ 1992767 w 5671603"/>
              <a:gd name="connsiteY3" fmla="*/ 0 h 642809"/>
              <a:gd name="connsiteX4" fmla="*/ 2565400 w 5671603"/>
              <a:gd name="connsiteY4" fmla="*/ 0 h 642809"/>
              <a:gd name="connsiteX5" fmla="*/ 2803588 w 5671603"/>
              <a:gd name="connsiteY5" fmla="*/ 0 h 642809"/>
              <a:gd name="connsiteX6" fmla="*/ 2868015 w 5671603"/>
              <a:gd name="connsiteY6" fmla="*/ 0 h 642809"/>
              <a:gd name="connsiteX7" fmla="*/ 3106203 w 5671603"/>
              <a:gd name="connsiteY7" fmla="*/ 0 h 642809"/>
              <a:gd name="connsiteX8" fmla="*/ 3678836 w 5671603"/>
              <a:gd name="connsiteY8" fmla="*/ 0 h 642809"/>
              <a:gd name="connsiteX9" fmla="*/ 3992900 w 5671603"/>
              <a:gd name="connsiteY9" fmla="*/ 0 h 642809"/>
              <a:gd name="connsiteX10" fmla="*/ 4898940 w 5671603"/>
              <a:gd name="connsiteY10" fmla="*/ 0 h 642809"/>
              <a:gd name="connsiteX11" fmla="*/ 5662140 w 5671603"/>
              <a:gd name="connsiteY11" fmla="*/ 0 h 642809"/>
              <a:gd name="connsiteX12" fmla="*/ 5300826 w 5671603"/>
              <a:gd name="connsiteY12" fmla="*/ 111760 h 642809"/>
              <a:gd name="connsiteX13" fmla="*/ 5173190 w 5671603"/>
              <a:gd name="connsiteY13" fmla="*/ 461024 h 642809"/>
              <a:gd name="connsiteX14" fmla="*/ 4898940 w 5671603"/>
              <a:gd name="connsiteY14" fmla="*/ 642809 h 642809"/>
              <a:gd name="connsiteX15" fmla="*/ 3992900 w 5671603"/>
              <a:gd name="connsiteY15" fmla="*/ 642809 h 642809"/>
              <a:gd name="connsiteX16" fmla="*/ 3106203 w 5671603"/>
              <a:gd name="connsiteY16" fmla="*/ 642809 h 642809"/>
              <a:gd name="connsiteX17" fmla="*/ 2565400 w 5671603"/>
              <a:gd name="connsiteY17" fmla="*/ 642809 h 642809"/>
              <a:gd name="connsiteX18" fmla="*/ 1678703 w 5671603"/>
              <a:gd name="connsiteY18" fmla="*/ 642809 h 642809"/>
              <a:gd name="connsiteX19" fmla="*/ 772663 w 5671603"/>
              <a:gd name="connsiteY19" fmla="*/ 642809 h 642809"/>
              <a:gd name="connsiteX20" fmla="*/ 498413 w 5671603"/>
              <a:gd name="connsiteY20" fmla="*/ 461024 h 642809"/>
              <a:gd name="connsiteX21" fmla="*/ 370777 w 5671603"/>
              <a:gd name="connsiteY21" fmla="*/ 111760 h 642809"/>
              <a:gd name="connsiteX22" fmla="*/ 9463 w 5671603"/>
              <a:gd name="connsiteY22" fmla="*/ 0 h 64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71603" h="642809">
                <a:moveTo>
                  <a:pt x="9463" y="0"/>
                </a:moveTo>
                <a:lnTo>
                  <a:pt x="772663" y="0"/>
                </a:lnTo>
                <a:lnTo>
                  <a:pt x="1678703" y="0"/>
                </a:lnTo>
                <a:lnTo>
                  <a:pt x="1992767" y="0"/>
                </a:lnTo>
                <a:lnTo>
                  <a:pt x="2565400" y="0"/>
                </a:lnTo>
                <a:lnTo>
                  <a:pt x="2803588" y="0"/>
                </a:lnTo>
                <a:lnTo>
                  <a:pt x="2868015" y="0"/>
                </a:lnTo>
                <a:lnTo>
                  <a:pt x="3106203" y="0"/>
                </a:lnTo>
                <a:lnTo>
                  <a:pt x="3678836" y="0"/>
                </a:lnTo>
                <a:lnTo>
                  <a:pt x="3992900" y="0"/>
                </a:lnTo>
                <a:lnTo>
                  <a:pt x="4898940" y="0"/>
                </a:lnTo>
                <a:lnTo>
                  <a:pt x="5662140" y="0"/>
                </a:lnTo>
                <a:cubicBezTo>
                  <a:pt x="5729121" y="18627"/>
                  <a:pt x="5422799" y="-41277"/>
                  <a:pt x="5300826" y="111760"/>
                </a:cubicBezTo>
                <a:lnTo>
                  <a:pt x="5173190" y="461024"/>
                </a:lnTo>
                <a:cubicBezTo>
                  <a:pt x="5128005" y="567851"/>
                  <a:pt x="5022226" y="642809"/>
                  <a:pt x="4898940" y="642809"/>
                </a:cubicBezTo>
                <a:lnTo>
                  <a:pt x="3992900" y="642809"/>
                </a:lnTo>
                <a:lnTo>
                  <a:pt x="3106203" y="642809"/>
                </a:lnTo>
                <a:lnTo>
                  <a:pt x="2565400" y="642809"/>
                </a:lnTo>
                <a:lnTo>
                  <a:pt x="1678703" y="642809"/>
                </a:lnTo>
                <a:lnTo>
                  <a:pt x="772663" y="642809"/>
                </a:lnTo>
                <a:cubicBezTo>
                  <a:pt x="649377" y="642809"/>
                  <a:pt x="543598" y="567851"/>
                  <a:pt x="498413" y="461024"/>
                </a:cubicBezTo>
                <a:lnTo>
                  <a:pt x="370777" y="111760"/>
                </a:lnTo>
                <a:cubicBezTo>
                  <a:pt x="248804" y="-41277"/>
                  <a:pt x="-57518" y="18627"/>
                  <a:pt x="9463" y="0"/>
                </a:cubicBezTo>
                <a:close/>
              </a:path>
            </a:pathLst>
          </a:custGeom>
          <a:gradFill>
            <a:gsLst>
              <a:gs pos="0">
                <a:schemeClr val="accent2">
                  <a:lumMod val="60000"/>
                  <a:lumOff val="40000"/>
                  <a:alpha val="100000"/>
                </a:schemeClr>
              </a:gs>
              <a:gs pos="100000">
                <a:schemeClr val="accent2">
                  <a:alpha val="100000"/>
                </a:schemeClr>
              </a:gs>
            </a:gsLst>
            <a:lin ang="5400000" scaled="0"/>
          </a:gradFill>
          <a:ln w="1270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47" name="形状9"/>
          <p:cNvSpPr/>
          <p:nvPr>
            <p:custDataLst>
              <p:tags r:id="rId22"/>
            </p:custDataLst>
          </p:nvPr>
        </p:nvSpPr>
        <p:spPr>
          <a:xfrm>
            <a:off x="5468937" y="6118377"/>
            <a:ext cx="1259205" cy="50800"/>
          </a:xfrm>
          <a:prstGeom prst="roundRect">
            <a:avLst>
              <a:gd name="adj" fmla="val 50000"/>
            </a:avLst>
          </a:prstGeom>
          <a:solidFill>
            <a:schemeClr val="accent2">
              <a:alpha val="50000"/>
            </a:schemeClr>
          </a:solidFill>
          <a:ln w="3175">
            <a:noFill/>
          </a:ln>
          <a:effectLst>
            <a:outerShdw blurRad="127000" dist="63500" dir="3000000" algn="ctr" rotWithShape="0">
              <a:schemeClr val="bg1">
                <a:lumMod val="50000"/>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1" u="none" strike="noStrike" kern="1200" cap="none" spc="0" normalizeH="0" baseline="0" noProof="0" dirty="0">
              <a:ln>
                <a:noFill/>
              </a:ln>
              <a:solidFill>
                <a:prstClr val="white"/>
              </a:solidFill>
              <a:effectLst>
                <a:reflection blurRad="6350" stA="26000" endPos="60000" dist="30480" dir="5400000" sy="-100000" algn="bl" rotWithShape="0"/>
              </a:effectLst>
              <a:uLnTx/>
              <a:uFillTx/>
              <a:latin typeface="Source Han Sans CN Bold" panose="020B0500000000000000" pitchFamily="34" charset="-128"/>
              <a:ea typeface="Source Han Sans CN Bold" panose="020B0500000000000000" pitchFamily="34" charset="-128"/>
              <a:cs typeface="+mn-ea"/>
              <a:sym typeface="+mn-lt"/>
            </a:endParaRPr>
          </a:p>
        </p:txBody>
      </p:sp>
      <p:sp>
        <p:nvSpPr>
          <p:cNvPr id="48" name="矩形 47"/>
          <p:cNvSpPr/>
          <p:nvPr>
            <p:custDataLst>
              <p:tags r:id="rId23"/>
            </p:custDataLst>
          </p:nvPr>
        </p:nvSpPr>
        <p:spPr>
          <a:xfrm>
            <a:off x="4627562" y="2263770"/>
            <a:ext cx="2941955" cy="3709669"/>
          </a:xfrm>
          <a:prstGeom prst="rect">
            <a:avLst/>
          </a:prstGeom>
          <a:noFill/>
        </p:spPr>
        <p:txBody>
          <a:bodyPr wrap="square" lIns="0" tIns="90170" rIns="0" bIns="0" rtlCol="0" anchor="t" anchorCtr="0">
            <a:noAutofit/>
          </a:bodyPr>
          <a:lstStyle/>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en-US" altLang="en-US"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1950</a:t>
            </a:r>
            <a:r>
              <a:rPr kumimoji="0" lang="zh-CN" altLang="en-US"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年，</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艾伦</a:t>
            </a:r>
            <a:r>
              <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图灵提出了著名的</a:t>
            </a:r>
            <a:r>
              <a:rPr kumimoji="0" lang="en-US" altLang="zh-CN" sz="1500" b="1" u="none" strike="noStrike" kern="120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cs typeface="+mn-ea"/>
              </a:rPr>
              <a:t>"</a:t>
            </a:r>
            <a:r>
              <a:rPr kumimoji="0" lang="zh-CN" altLang="en-US" sz="1500" b="1" u="none" strike="noStrike" kern="120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cs typeface="+mn-ea"/>
              </a:rPr>
              <a:t>图灵测试</a:t>
            </a:r>
            <a:r>
              <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，为判断机器是否具有智能提供了标准。</a:t>
            </a:r>
            <a:endPar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en-US" altLang="en-US"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1957</a:t>
            </a:r>
            <a:r>
              <a:rPr kumimoji="0" lang="zh-CN" altLang="en-US"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年，</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语言学家诺姆</a:t>
            </a:r>
            <a:r>
              <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乔姆斯基提</a:t>
            </a:r>
            <a:r>
              <a:rPr kumimoji="0" lang="zh-CN" altLang="en-US" sz="1500" b="1" u="none" strike="noStrike" kern="120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cs typeface="+mn-ea"/>
              </a:rPr>
              <a:t>出生成语法理论</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，为机器理解语言结构提供了重要理论基础。</a:t>
            </a:r>
            <a:endParaRPr kumimoji="0" lang="en-US" altLang="zh-CN"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endParaRPr>
          </a:p>
          <a:p>
            <a:pPr marL="285750" marR="0" lvl="0" indent="-285750" algn="l" defTabSz="914400" rtl="0" eaLnBrk="1" fontAlgn="auto" latinLnBrk="0" hangingPunct="1">
              <a:lnSpc>
                <a:spcPct val="150000"/>
              </a:lnSpc>
              <a:spcBef>
                <a:spcPct val="0"/>
              </a:spcBef>
              <a:spcAft>
                <a:spcPct val="0"/>
              </a:spcAft>
              <a:buClrTx/>
              <a:buSzTx/>
              <a:buFont typeface="Arial" panose="020B0604020202020204" pitchFamily="34" charset="0"/>
              <a:buChar char="•"/>
              <a:defRPr/>
            </a:pPr>
            <a:r>
              <a:rPr kumimoji="0" lang="en-US" altLang="en-US"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1966</a:t>
            </a:r>
            <a:r>
              <a:rPr kumimoji="0" lang="zh-CN" altLang="en-US"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年，</a:t>
            </a:r>
            <a:r>
              <a:rPr kumimoji="0" lang="zh-CN" altLang="en-US" sz="1500" b="1" u="none" strike="noStrike" kern="1200" cap="none" spc="0" normalizeH="0" baseline="0" noProof="0" dirty="0">
                <a:ln>
                  <a:noFill/>
                  <a:prstDash val="sysDot"/>
                </a:ln>
                <a:solidFill>
                  <a:srgbClr val="C00000"/>
                </a:solidFill>
                <a:effectLst/>
                <a:uLnTx/>
                <a:uFillTx/>
                <a:latin typeface="Source Han Sans CN Bold" panose="020B0500000000000000" pitchFamily="34" charset="-128"/>
                <a:ea typeface="Source Han Sans CN Bold" panose="020B0500000000000000" pitchFamily="34" charset="-128"/>
                <a:cs typeface="+mn-ea"/>
              </a:rPr>
              <a:t>ELIZA聊天机器人</a:t>
            </a:r>
            <a:r>
              <a:rPr kumimoji="0" lang="zh-CN" altLang="en-US" sz="1500" b="1" u="none" strike="noStrike" kern="1200" cap="none" spc="0" normalizeH="0" baseline="0" noProof="0" dirty="0">
                <a:ln>
                  <a:noFill/>
                  <a:prstDash val="sysDot"/>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的出现展示了计算机模拟人类对话的可能性。</a:t>
            </a:r>
          </a:p>
        </p:txBody>
      </p:sp>
      <p:sp>
        <p:nvSpPr>
          <p:cNvPr id="49" name="标题"/>
          <p:cNvSpPr txBox="1"/>
          <p:nvPr>
            <p:custDataLst>
              <p:tags r:id="rId24"/>
            </p:custDataLst>
          </p:nvPr>
        </p:nvSpPr>
        <p:spPr>
          <a:xfrm>
            <a:off x="4627562" y="1720848"/>
            <a:ext cx="2941955" cy="609600"/>
          </a:xfrm>
          <a:prstGeom prst="rect">
            <a:avLst/>
          </a:prstGeom>
          <a:noFill/>
        </p:spPr>
        <p:txBody>
          <a:bodyPr wrap="square" lIns="0" tIns="0" rIns="0" bIns="0" rtlCol="0" anchor="ctr">
            <a:noAutofit/>
          </a:body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kumimoji="0" lang="zh-CN" altLang="en-US" sz="1800" b="1" u="none" strike="noStrike" kern="1200" cap="none" spc="300" normalizeH="0" baseline="0" noProof="0" dirty="0">
                <a:ln>
                  <a:noFill/>
                </a:ln>
                <a:solidFill>
                  <a:srgbClr val="1F54A0"/>
                </a:solidFill>
                <a:effectLst/>
                <a:uLnTx/>
                <a:uFillTx/>
                <a:latin typeface="Source Han Sans CN Bold" panose="020B0500000000000000" pitchFamily="34" charset="-128"/>
                <a:ea typeface="Source Han Sans CN Bold" panose="020B0500000000000000" pitchFamily="34" charset="-128"/>
              </a:rPr>
              <a:t>理论奠基与早期成果</a:t>
            </a:r>
          </a:p>
        </p:txBody>
      </p:sp>
      <p:cxnSp>
        <p:nvCxnSpPr>
          <p:cNvPr id="50" name="直接连接符 49"/>
          <p:cNvCxnSpPr/>
          <p:nvPr>
            <p:custDataLst>
              <p:tags r:id="rId25"/>
            </p:custDataLst>
          </p:nvPr>
        </p:nvCxnSpPr>
        <p:spPr>
          <a:xfrm>
            <a:off x="4654867" y="2232655"/>
            <a:ext cx="2887345" cy="0"/>
          </a:xfrm>
          <a:prstGeom prst="line">
            <a:avLst/>
          </a:prstGeom>
          <a:ln w="19050">
            <a:gradFill>
              <a:gsLst>
                <a:gs pos="100000">
                  <a:schemeClr val="accent2">
                    <a:alpha val="0"/>
                  </a:schemeClr>
                </a:gs>
                <a:gs pos="0">
                  <a:schemeClr val="accent2">
                    <a:alpha val="44000"/>
                  </a:schemeClr>
                </a:gs>
              </a:gsLst>
              <a:path path="circle">
                <a:fillToRect l="50000" t="50000" r="50000" b="50000"/>
              </a:path>
              <a:tileRect/>
            </a:gradFill>
          </a:ln>
          <a:effectLst>
            <a:outerShdw blurRad="50800" dist="25400" dir="5400000" algn="t" rotWithShape="0">
              <a:schemeClr val="accent2">
                <a:lumMod val="75000"/>
                <a:alpha val="16000"/>
              </a:schemeClr>
            </a:outerShdw>
          </a:effectLst>
        </p:spPr>
        <p:style>
          <a:lnRef idx="2">
            <a:schemeClr val="accent1"/>
          </a:lnRef>
          <a:fillRef idx="0">
            <a:srgbClr val="FFFFFF"/>
          </a:fillRef>
          <a:effectRef idx="0">
            <a:srgbClr val="FFFFFF"/>
          </a:effectRef>
          <a:fontRef idx="minor">
            <a:schemeClr val="tx1"/>
          </a:fontRef>
        </p:style>
      </p:cxnSp>
      <p:sp>
        <p:nvSpPr>
          <p:cNvPr id="30" name="标题 1"/>
          <p:cNvSpPr txBox="1"/>
          <p:nvPr>
            <p:custDataLst>
              <p:tags r:id="rId26"/>
            </p:custDataLst>
          </p:nvPr>
        </p:nvSpPr>
        <p:spPr>
          <a:xfrm>
            <a:off x="2055812" y="-406553"/>
            <a:ext cx="10972800"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CN" altLang="en-US" sz="3600" b="1" dirty="0">
              <a:effectLst>
                <a:outerShdw blurRad="38100" dist="19050" dir="2700000" algn="tl" rotWithShape="0">
                  <a:schemeClr val="dk1">
                    <a:alpha val="40000"/>
                  </a:schemeClr>
                </a:outerShdw>
              </a:effectLst>
              <a:latin typeface="Source Han Sans CN Bold" panose="020B0500000000000000" pitchFamily="34" charset="-128"/>
              <a:ea typeface="Source Han Sans CN Bold" panose="020B0500000000000000" pitchFamily="34" charset="-128"/>
              <a:cs typeface="微软雅黑" panose="020B0503020204020204" charset="-122"/>
              <a:sym typeface="+mn-ea"/>
            </a:endParaRPr>
          </a:p>
        </p:txBody>
      </p:sp>
      <p:sp>
        <p:nvSpPr>
          <p:cNvPr id="11" name="矩形 10">
            <a:extLst>
              <a:ext uri="{FF2B5EF4-FFF2-40B4-BE49-F238E27FC236}">
                <a16:creationId xmlns:a16="http://schemas.microsoft.com/office/drawing/2014/main" id="{F3CA9BC3-E3C3-8556-D44F-E31C4D5AFCB6}"/>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0262BE7-3693-4040-4E62-2EC6413BA1F3}"/>
              </a:ext>
            </a:extLst>
          </p:cNvPr>
          <p:cNvSpPr txBox="1"/>
          <p:nvPr/>
        </p:nvSpPr>
        <p:spPr>
          <a:xfrm>
            <a:off x="393979" y="85665"/>
            <a:ext cx="2339102"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早期探索阶段</a:t>
            </a:r>
          </a:p>
        </p:txBody>
      </p:sp>
      <p:grpSp>
        <p:nvGrpSpPr>
          <p:cNvPr id="13" name="组合 12">
            <a:extLst>
              <a:ext uri="{FF2B5EF4-FFF2-40B4-BE49-F238E27FC236}">
                <a16:creationId xmlns:a16="http://schemas.microsoft.com/office/drawing/2014/main" id="{AD897C3B-1C88-19AF-7433-08BDD759D25B}"/>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14" name="任意多边形: 形状 6">
              <a:extLst>
                <a:ext uri="{FF2B5EF4-FFF2-40B4-BE49-F238E27FC236}">
                  <a16:creationId xmlns:a16="http://schemas.microsoft.com/office/drawing/2014/main" id="{14502A5D-F74A-BF91-075D-9591ACD01C9B}"/>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15" name="任意多边形: 形状 7">
              <a:extLst>
                <a:ext uri="{FF2B5EF4-FFF2-40B4-BE49-F238E27FC236}">
                  <a16:creationId xmlns:a16="http://schemas.microsoft.com/office/drawing/2014/main" id="{24C38646-4502-0615-7D39-31CDC54811E6}"/>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16" name="任意多边形: 形状 8">
              <a:extLst>
                <a:ext uri="{FF2B5EF4-FFF2-40B4-BE49-F238E27FC236}">
                  <a16:creationId xmlns:a16="http://schemas.microsoft.com/office/drawing/2014/main" id="{EF6A4455-3C10-7C95-65F0-F931014A81F3}"/>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17" name="任意多边形: 形状 9">
              <a:extLst>
                <a:ext uri="{FF2B5EF4-FFF2-40B4-BE49-F238E27FC236}">
                  <a16:creationId xmlns:a16="http://schemas.microsoft.com/office/drawing/2014/main" id="{4C12C301-5A29-867F-F0C6-1442843BB26E}"/>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18" name="任意多边形: 形状 10">
              <a:extLst>
                <a:ext uri="{FF2B5EF4-FFF2-40B4-BE49-F238E27FC236}">
                  <a16:creationId xmlns:a16="http://schemas.microsoft.com/office/drawing/2014/main" id="{334AC8D9-8A37-05FD-1081-1F9BD4E66E01}"/>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9" name="任意多边形: 形状 11">
              <a:extLst>
                <a:ext uri="{FF2B5EF4-FFF2-40B4-BE49-F238E27FC236}">
                  <a16:creationId xmlns:a16="http://schemas.microsoft.com/office/drawing/2014/main" id="{9191F980-3CF9-39E2-B4A9-79E71F9279AB}"/>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20" name="任意多边形: 形状 12">
              <a:extLst>
                <a:ext uri="{FF2B5EF4-FFF2-40B4-BE49-F238E27FC236}">
                  <a16:creationId xmlns:a16="http://schemas.microsoft.com/office/drawing/2014/main" id="{FC4512CA-BA26-4ED1-2A35-A59D5EBA38F9}"/>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21" name="任意多边形: 形状 13">
              <a:extLst>
                <a:ext uri="{FF2B5EF4-FFF2-40B4-BE49-F238E27FC236}">
                  <a16:creationId xmlns:a16="http://schemas.microsoft.com/office/drawing/2014/main" id="{051DEA7C-5BCB-0CBA-3AEB-A09758C26892}"/>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22" name="任意多边形: 形状 14">
              <a:extLst>
                <a:ext uri="{FF2B5EF4-FFF2-40B4-BE49-F238E27FC236}">
                  <a16:creationId xmlns:a16="http://schemas.microsoft.com/office/drawing/2014/main" id="{5E5A4B3D-CC8E-E114-5170-1383ADC542A6}"/>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23" name="任意多边形: 形状 15">
              <a:extLst>
                <a:ext uri="{FF2B5EF4-FFF2-40B4-BE49-F238E27FC236}">
                  <a16:creationId xmlns:a16="http://schemas.microsoft.com/office/drawing/2014/main" id="{848A84AC-C95D-29EC-9456-60F54D38D7BF}"/>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24" name="任意多边形: 形状 16">
              <a:extLst>
                <a:ext uri="{FF2B5EF4-FFF2-40B4-BE49-F238E27FC236}">
                  <a16:creationId xmlns:a16="http://schemas.microsoft.com/office/drawing/2014/main" id="{EBA24FE0-8DAF-38CE-75DA-98DBD0C2A1DF}"/>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25" name="任意多边形: 形状 17">
              <a:extLst>
                <a:ext uri="{FF2B5EF4-FFF2-40B4-BE49-F238E27FC236}">
                  <a16:creationId xmlns:a16="http://schemas.microsoft.com/office/drawing/2014/main" id="{B25AE568-A7AB-780B-9312-54F712CAF843}"/>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26" name="任意多边形: 形状 18">
              <a:extLst>
                <a:ext uri="{FF2B5EF4-FFF2-40B4-BE49-F238E27FC236}">
                  <a16:creationId xmlns:a16="http://schemas.microsoft.com/office/drawing/2014/main" id="{E4F7900B-CD44-18AC-F7EB-06C68DB6029B}"/>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27" name="任意多边形: 形状 19">
              <a:extLst>
                <a:ext uri="{FF2B5EF4-FFF2-40B4-BE49-F238E27FC236}">
                  <a16:creationId xmlns:a16="http://schemas.microsoft.com/office/drawing/2014/main" id="{23C29D9A-0F96-CBE1-0E35-970804320DD1}"/>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28" name="任意多边形: 形状 20">
              <a:extLst>
                <a:ext uri="{FF2B5EF4-FFF2-40B4-BE49-F238E27FC236}">
                  <a16:creationId xmlns:a16="http://schemas.microsoft.com/office/drawing/2014/main" id="{B1F5DB08-9C03-E4FA-C77C-A4C1383C26D0}"/>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9" name="任意多边形: 形状 21">
              <a:extLst>
                <a:ext uri="{FF2B5EF4-FFF2-40B4-BE49-F238E27FC236}">
                  <a16:creationId xmlns:a16="http://schemas.microsoft.com/office/drawing/2014/main" id="{92E9339E-EB09-2CC0-E63B-3FC28243C7E2}"/>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32" name="任意多边形: 形状 22">
              <a:extLst>
                <a:ext uri="{FF2B5EF4-FFF2-40B4-BE49-F238E27FC236}">
                  <a16:creationId xmlns:a16="http://schemas.microsoft.com/office/drawing/2014/main" id="{DA638265-8CB0-B0F7-1163-3C808465E8AC}"/>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40" name="任意多边形: 形状 23">
              <a:extLst>
                <a:ext uri="{FF2B5EF4-FFF2-40B4-BE49-F238E27FC236}">
                  <a16:creationId xmlns:a16="http://schemas.microsoft.com/office/drawing/2014/main" id="{7905E440-B3B0-872A-0882-B68354AF9D6C}"/>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42" name="任意多边形: 形状 24">
              <a:extLst>
                <a:ext uri="{FF2B5EF4-FFF2-40B4-BE49-F238E27FC236}">
                  <a16:creationId xmlns:a16="http://schemas.microsoft.com/office/drawing/2014/main" id="{0AFD7BE4-6388-E6DD-AC89-DC2D100D3AD7}"/>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44" name="任意多边形: 形状 25">
              <a:extLst>
                <a:ext uri="{FF2B5EF4-FFF2-40B4-BE49-F238E27FC236}">
                  <a16:creationId xmlns:a16="http://schemas.microsoft.com/office/drawing/2014/main" id="{F9745DF4-E4D9-F8F8-FB26-E1AE3A646A94}"/>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51" name="任意多边形: 形状 26">
              <a:extLst>
                <a:ext uri="{FF2B5EF4-FFF2-40B4-BE49-F238E27FC236}">
                  <a16:creationId xmlns:a16="http://schemas.microsoft.com/office/drawing/2014/main" id="{A277398A-8A49-B367-F0A4-CF3F760F735B}"/>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52" name="任意多边形: 形状 27">
              <a:extLst>
                <a:ext uri="{FF2B5EF4-FFF2-40B4-BE49-F238E27FC236}">
                  <a16:creationId xmlns:a16="http://schemas.microsoft.com/office/drawing/2014/main" id="{0FF98A74-C94E-D095-A2D8-DE9BF4134A81}"/>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53" name="任意多边形: 形状 28">
              <a:extLst>
                <a:ext uri="{FF2B5EF4-FFF2-40B4-BE49-F238E27FC236}">
                  <a16:creationId xmlns:a16="http://schemas.microsoft.com/office/drawing/2014/main" id="{BADF704D-C33D-3A80-BE6C-A1BCF15607F5}"/>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54" name="任意多边形: 形状 29">
              <a:extLst>
                <a:ext uri="{FF2B5EF4-FFF2-40B4-BE49-F238E27FC236}">
                  <a16:creationId xmlns:a16="http://schemas.microsoft.com/office/drawing/2014/main" id="{BD9D2C55-208B-845E-D60B-BE2190F02542}"/>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55" name="任意多边形: 形状 30">
              <a:extLst>
                <a:ext uri="{FF2B5EF4-FFF2-40B4-BE49-F238E27FC236}">
                  <a16:creationId xmlns:a16="http://schemas.microsoft.com/office/drawing/2014/main" id="{7ECC9E80-7B16-21DE-7133-C91C1A4945FD}"/>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56" name="任意多边形: 形状 31">
              <a:extLst>
                <a:ext uri="{FF2B5EF4-FFF2-40B4-BE49-F238E27FC236}">
                  <a16:creationId xmlns:a16="http://schemas.microsoft.com/office/drawing/2014/main" id="{31B628C0-F3F5-B11F-F911-0DDAAE272096}"/>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57" name="任意多边形: 形状 32">
              <a:extLst>
                <a:ext uri="{FF2B5EF4-FFF2-40B4-BE49-F238E27FC236}">
                  <a16:creationId xmlns:a16="http://schemas.microsoft.com/office/drawing/2014/main" id="{8C38B057-5426-9E57-1B45-96894BFB7AD4}"/>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58" name="任意多边形: 形状 33">
              <a:extLst>
                <a:ext uri="{FF2B5EF4-FFF2-40B4-BE49-F238E27FC236}">
                  <a16:creationId xmlns:a16="http://schemas.microsoft.com/office/drawing/2014/main" id="{8027C6F5-D55D-ABC1-D680-1D85F1439C11}"/>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59" name="任意多边形: 形状 34">
              <a:extLst>
                <a:ext uri="{FF2B5EF4-FFF2-40B4-BE49-F238E27FC236}">
                  <a16:creationId xmlns:a16="http://schemas.microsoft.com/office/drawing/2014/main" id="{CF39462F-7248-BC00-C3A9-1C7C21682A1A}"/>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60" name="任意多边形: 形状 35">
              <a:extLst>
                <a:ext uri="{FF2B5EF4-FFF2-40B4-BE49-F238E27FC236}">
                  <a16:creationId xmlns:a16="http://schemas.microsoft.com/office/drawing/2014/main" id="{5317BB95-DFC9-F711-208D-B90FF21D8314}"/>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61" name="组合 60">
            <a:extLst>
              <a:ext uri="{FF2B5EF4-FFF2-40B4-BE49-F238E27FC236}">
                <a16:creationId xmlns:a16="http://schemas.microsoft.com/office/drawing/2014/main" id="{49AB201F-F350-F0BB-0474-3C1E54F3495B}"/>
              </a:ext>
            </a:extLst>
          </p:cNvPr>
          <p:cNvGrpSpPr/>
          <p:nvPr/>
        </p:nvGrpSpPr>
        <p:grpSpPr>
          <a:xfrm>
            <a:off x="3271134" y="441153"/>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62" name="平行四边形 61">
              <a:extLst>
                <a:ext uri="{FF2B5EF4-FFF2-40B4-BE49-F238E27FC236}">
                  <a16:creationId xmlns:a16="http://schemas.microsoft.com/office/drawing/2014/main" id="{84F81CCF-4922-8048-DA84-DF5E33F1BED5}"/>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平行四边形 62">
              <a:extLst>
                <a:ext uri="{FF2B5EF4-FFF2-40B4-BE49-F238E27FC236}">
                  <a16:creationId xmlns:a16="http://schemas.microsoft.com/office/drawing/2014/main" id="{DEE682BF-7044-C763-0B55-33A270E1A6AE}"/>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平行四边形 63">
              <a:extLst>
                <a:ext uri="{FF2B5EF4-FFF2-40B4-BE49-F238E27FC236}">
                  <a16:creationId xmlns:a16="http://schemas.microsoft.com/office/drawing/2014/main" id="{243D2FBA-4BC7-385C-FF45-B1BD78EDD819}"/>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5" name="组合 64">
            <a:extLst>
              <a:ext uri="{FF2B5EF4-FFF2-40B4-BE49-F238E27FC236}">
                <a16:creationId xmlns:a16="http://schemas.microsoft.com/office/drawing/2014/main" id="{C38BA513-9C01-9E23-91FF-A40CD90489E3}"/>
              </a:ext>
            </a:extLst>
          </p:cNvPr>
          <p:cNvGrpSpPr/>
          <p:nvPr/>
        </p:nvGrpSpPr>
        <p:grpSpPr>
          <a:xfrm>
            <a:off x="2500401" y="449456"/>
            <a:ext cx="770733" cy="79448"/>
            <a:chOff x="3986211" y="341636"/>
            <a:chExt cx="770733" cy="79448"/>
          </a:xfrm>
        </p:grpSpPr>
        <p:cxnSp>
          <p:nvCxnSpPr>
            <p:cNvPr id="66" name="直接连接符 41">
              <a:extLst>
                <a:ext uri="{FF2B5EF4-FFF2-40B4-BE49-F238E27FC236}">
                  <a16:creationId xmlns:a16="http://schemas.microsoft.com/office/drawing/2014/main" id="{11389A0E-91DD-3AC0-F572-C11D0B0D5F6C}"/>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7" name="直接连接符 42">
              <a:extLst>
                <a:ext uri="{FF2B5EF4-FFF2-40B4-BE49-F238E27FC236}">
                  <a16:creationId xmlns:a16="http://schemas.microsoft.com/office/drawing/2014/main" id="{2038562D-4C57-AFDF-DA69-589EB4E85A97}"/>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8" name="直接连接符 43">
              <a:extLst>
                <a:ext uri="{FF2B5EF4-FFF2-40B4-BE49-F238E27FC236}">
                  <a16:creationId xmlns:a16="http://schemas.microsoft.com/office/drawing/2014/main" id="{739B1463-71D2-5D47-5319-E7B79F2FA65C}"/>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9" name="直接连接符 44">
              <a:extLst>
                <a:ext uri="{FF2B5EF4-FFF2-40B4-BE49-F238E27FC236}">
                  <a16:creationId xmlns:a16="http://schemas.microsoft.com/office/drawing/2014/main" id="{871FA0CB-F73B-5796-5FFE-FC6DAF96AA97}"/>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70" name="直接连接符 45">
            <a:extLst>
              <a:ext uri="{FF2B5EF4-FFF2-40B4-BE49-F238E27FC236}">
                <a16:creationId xmlns:a16="http://schemas.microsoft.com/office/drawing/2014/main" id="{32A97920-F38D-E451-D15F-D5B3DDB27022}"/>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71" name="图片 70">
            <a:extLst>
              <a:ext uri="{FF2B5EF4-FFF2-40B4-BE49-F238E27FC236}">
                <a16:creationId xmlns:a16="http://schemas.microsoft.com/office/drawing/2014/main" id="{B8686533-391C-0619-4869-6B3B23550A8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72" name="图片 71">
            <a:extLst>
              <a:ext uri="{FF2B5EF4-FFF2-40B4-BE49-F238E27FC236}">
                <a16:creationId xmlns:a16="http://schemas.microsoft.com/office/drawing/2014/main" id="{311C1D57-C58B-D804-C54D-16DE0D077B17}"/>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
        <p:nvSpPr>
          <p:cNvPr id="10" name="矩形: 圆角 2140">
            <a:extLst>
              <a:ext uri="{FF2B5EF4-FFF2-40B4-BE49-F238E27FC236}">
                <a16:creationId xmlns:a16="http://schemas.microsoft.com/office/drawing/2014/main" id="{15A20A4B-6A83-1110-1DED-BCA3DF84F441}"/>
              </a:ext>
            </a:extLst>
          </p:cNvPr>
          <p:cNvSpPr/>
          <p:nvPr/>
        </p:nvSpPr>
        <p:spPr>
          <a:xfrm flipH="1">
            <a:off x="-520058" y="781116"/>
            <a:ext cx="3767124" cy="439553"/>
          </a:xfrm>
          <a:prstGeom prst="roundRect">
            <a:avLst/>
          </a:prstGeom>
          <a:gradFill flip="none" rotWithShape="1">
            <a:gsLst>
              <a:gs pos="44000">
                <a:srgbClr val="2869C2"/>
              </a:gs>
              <a:gs pos="0">
                <a:schemeClr val="accent1"/>
              </a:gs>
              <a:gs pos="100000">
                <a:schemeClr val="accent1">
                  <a:alpha val="0"/>
                </a:schemeClr>
              </a:gs>
            </a:gsLst>
            <a:lin ang="0" scaled="1"/>
            <a:tileRect/>
          </a:gradFill>
          <a:ln>
            <a:noFill/>
          </a:ln>
          <a:effectLst>
            <a:outerShdw blurRad="114300" dist="50800" dir="5400000" sx="98000" sy="98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u="none" strike="noStrike" kern="1200" cap="none" spc="0" normalizeH="0" baseline="0" noProof="0" dirty="0">
              <a:ln>
                <a:noFill/>
              </a:ln>
              <a:solidFill>
                <a:srgbClr val="2869C2"/>
              </a:solidFill>
              <a:effectLst/>
              <a:uLnTx/>
              <a:uFillTx/>
              <a:latin typeface="Source Han Sans CN Bold" panose="020B0500000000000000" pitchFamily="34" charset="-128"/>
              <a:ea typeface="Source Han Sans CN Bold" panose="020B0500000000000000" pitchFamily="34" charset="-128"/>
              <a:cs typeface="+mn-cs"/>
            </a:endParaRPr>
          </a:p>
        </p:txBody>
      </p:sp>
      <p:sp>
        <p:nvSpPr>
          <p:cNvPr id="73" name="文本框 72">
            <a:extLst>
              <a:ext uri="{FF2B5EF4-FFF2-40B4-BE49-F238E27FC236}">
                <a16:creationId xmlns:a16="http://schemas.microsoft.com/office/drawing/2014/main" id="{F84B0932-4168-C9C9-F6DE-FA38E849BF12}"/>
              </a:ext>
            </a:extLst>
          </p:cNvPr>
          <p:cNvSpPr txBox="1"/>
          <p:nvPr/>
        </p:nvSpPr>
        <p:spPr>
          <a:xfrm flipH="1">
            <a:off x="199426" y="847004"/>
            <a:ext cx="2880597" cy="30777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a:t>
            </a:r>
            <a:r>
              <a:rPr kumimoji="0" lang="en-US" altLang="zh-CN"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1940</a:t>
            </a:r>
            <a:r>
              <a:rPr kumimoji="0" lang="zh-CN" altLang="en-US"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年代</a:t>
            </a:r>
            <a:r>
              <a:rPr kumimoji="0" lang="en-US" altLang="zh-CN"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-1960</a:t>
            </a:r>
            <a:r>
              <a:rPr kumimoji="0" lang="zh-CN" altLang="en-US"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年代）</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直接连接符 124"/>
          <p:cNvCxnSpPr/>
          <p:nvPr>
            <p:custDataLst>
              <p:tags r:id="rId2"/>
            </p:custDataLst>
          </p:nvPr>
        </p:nvCxnSpPr>
        <p:spPr>
          <a:xfrm flipV="1">
            <a:off x="4210341" y="1346846"/>
            <a:ext cx="0" cy="1114970"/>
          </a:xfrm>
          <a:prstGeom prst="line">
            <a:avLst/>
          </a:prstGeom>
          <a:ln w="12700" cap="rnd">
            <a:gradFill flip="none" rotWithShape="1">
              <a:gsLst>
                <a:gs pos="0">
                  <a:schemeClr val="accent1">
                    <a:alpha val="10000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26" name="椭圆 125"/>
          <p:cNvSpPr/>
          <p:nvPr>
            <p:custDataLst>
              <p:tags r:id="rId3"/>
            </p:custDataLst>
          </p:nvPr>
        </p:nvSpPr>
        <p:spPr>
          <a:xfrm>
            <a:off x="3357805" y="1962430"/>
            <a:ext cx="5434770" cy="1514985"/>
          </a:xfrm>
          <a:prstGeom prst="ellipse">
            <a:avLst/>
          </a:prstGeom>
          <a:gradFill flip="none" rotWithShape="1">
            <a:gsLst>
              <a:gs pos="32000">
                <a:schemeClr val="accent1">
                  <a:alpha val="20000"/>
                </a:schemeClr>
              </a:gs>
              <a:gs pos="100000">
                <a:schemeClr val="accent1">
                  <a:alpha val="0"/>
                </a:schemeClr>
              </a:gs>
            </a:gsLst>
            <a:lin ang="5400000" scaled="1"/>
            <a:tileRect/>
          </a:gra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127" name="椭圆 126"/>
          <p:cNvSpPr/>
          <p:nvPr>
            <p:custDataLst>
              <p:tags r:id="rId4"/>
            </p:custDataLst>
          </p:nvPr>
        </p:nvSpPr>
        <p:spPr>
          <a:xfrm>
            <a:off x="4312123" y="2106554"/>
            <a:ext cx="3533467" cy="942786"/>
          </a:xfrm>
          <a:prstGeom prst="ellipse">
            <a:avLst/>
          </a:prstGeom>
          <a:noFill/>
          <a:ln w="9525">
            <a:gradFill>
              <a:gsLst>
                <a:gs pos="0">
                  <a:schemeClr val="accent1">
                    <a:alpha val="0"/>
                  </a:schemeClr>
                </a:gs>
                <a:gs pos="100000">
                  <a:schemeClr val="accent1">
                    <a:alpha val="4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128" name="椭圆 127"/>
          <p:cNvSpPr/>
          <p:nvPr>
            <p:custDataLst>
              <p:tags r:id="rId5"/>
            </p:custDataLst>
          </p:nvPr>
        </p:nvSpPr>
        <p:spPr>
          <a:xfrm>
            <a:off x="4312123" y="1869604"/>
            <a:ext cx="3533467" cy="942786"/>
          </a:xfrm>
          <a:prstGeom prst="ellipse">
            <a:avLst/>
          </a:prstGeom>
          <a:noFill/>
          <a:ln w="9525">
            <a:gradFill>
              <a:gsLst>
                <a:gs pos="0">
                  <a:schemeClr val="accent1">
                    <a:alpha val="0"/>
                  </a:schemeClr>
                </a:gs>
                <a:gs pos="100000">
                  <a:schemeClr val="accent1">
                    <a:alpha val="4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129" name="椭圆 128"/>
          <p:cNvSpPr/>
          <p:nvPr>
            <p:custDataLst>
              <p:tags r:id="rId6"/>
            </p:custDataLst>
          </p:nvPr>
        </p:nvSpPr>
        <p:spPr>
          <a:xfrm>
            <a:off x="4312123" y="1631838"/>
            <a:ext cx="3533467" cy="942786"/>
          </a:xfrm>
          <a:prstGeom prst="ellipse">
            <a:avLst/>
          </a:prstGeom>
          <a:gradFill flip="none" rotWithShape="1">
            <a:gsLst>
              <a:gs pos="0">
                <a:schemeClr val="accent1">
                  <a:alpha val="40000"/>
                </a:schemeClr>
              </a:gs>
              <a:gs pos="100000">
                <a:schemeClr val="accent1">
                  <a:alpha val="0"/>
                </a:schemeClr>
              </a:gs>
            </a:gsLst>
            <a:lin ang="16200000" scaled="1"/>
            <a:tileRect/>
          </a:gradFill>
          <a:ln w="9525">
            <a:gradFill>
              <a:gsLst>
                <a:gs pos="0">
                  <a:schemeClr val="accent1">
                    <a:alpha val="0"/>
                  </a:schemeClr>
                </a:gs>
                <a:gs pos="100000">
                  <a:schemeClr val="accent1">
                    <a:alpha val="10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130" name="椭圆 129"/>
          <p:cNvSpPr/>
          <p:nvPr>
            <p:custDataLst>
              <p:tags r:id="rId7"/>
            </p:custDataLst>
          </p:nvPr>
        </p:nvSpPr>
        <p:spPr>
          <a:xfrm>
            <a:off x="741572" y="1438044"/>
            <a:ext cx="10675613" cy="2922284"/>
          </a:xfrm>
          <a:prstGeom prst="ellipse">
            <a:avLst/>
          </a:prstGeom>
          <a:noFill/>
          <a:ln w="9525">
            <a:gradFill>
              <a:gsLst>
                <a:gs pos="0">
                  <a:schemeClr val="accent1">
                    <a:alpha val="0"/>
                  </a:schemeClr>
                </a:gs>
                <a:gs pos="100000">
                  <a:schemeClr val="accent1">
                    <a:alpha val="10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sp>
        <p:nvSpPr>
          <p:cNvPr id="131" name="任意多边形: 形状 30"/>
          <p:cNvSpPr/>
          <p:nvPr>
            <p:custDataLst>
              <p:tags r:id="rId8"/>
            </p:custDataLst>
          </p:nvPr>
        </p:nvSpPr>
        <p:spPr>
          <a:xfrm>
            <a:off x="3357805" y="2718882"/>
            <a:ext cx="5434770" cy="4077523"/>
          </a:xfrm>
          <a:custGeom>
            <a:avLst/>
            <a:gdLst>
              <a:gd name="connsiteX0" fmla="*/ 0 w 4238278"/>
              <a:gd name="connsiteY0" fmla="*/ 419 h 2571928"/>
              <a:gd name="connsiteX1" fmla="*/ 2119139 w 4238278"/>
              <a:gd name="connsiteY1" fmla="*/ 591146 h 2571928"/>
              <a:gd name="connsiteX2" fmla="*/ 4238278 w 4238278"/>
              <a:gd name="connsiteY2" fmla="*/ 419 h 2571928"/>
              <a:gd name="connsiteX3" fmla="*/ 4238278 w 4238278"/>
              <a:gd name="connsiteY3" fmla="*/ 1981201 h 2571928"/>
              <a:gd name="connsiteX4" fmla="*/ 4238278 w 4238278"/>
              <a:gd name="connsiteY4" fmla="*/ 1981619 h 2571928"/>
              <a:gd name="connsiteX5" fmla="*/ 4238203 w 4238278"/>
              <a:gd name="connsiteY5" fmla="*/ 1981619 h 2571928"/>
              <a:gd name="connsiteX6" fmla="*/ 4227337 w 4238278"/>
              <a:gd name="connsiteY6" fmla="*/ 2041600 h 2571928"/>
              <a:gd name="connsiteX7" fmla="*/ 2119139 w 4238278"/>
              <a:gd name="connsiteY7" fmla="*/ 2571928 h 2571928"/>
              <a:gd name="connsiteX8" fmla="*/ 10941 w 4238278"/>
              <a:gd name="connsiteY8" fmla="*/ 2041600 h 2571928"/>
              <a:gd name="connsiteX9" fmla="*/ 76 w 4238278"/>
              <a:gd name="connsiteY9" fmla="*/ 1981619 h 2571928"/>
              <a:gd name="connsiteX10" fmla="*/ 0 w 4238278"/>
              <a:gd name="connsiteY10" fmla="*/ 1981619 h 2571928"/>
              <a:gd name="connsiteX11" fmla="*/ 0 w 4238278"/>
              <a:gd name="connsiteY11" fmla="*/ 1981201 h 2571928"/>
              <a:gd name="connsiteX12" fmla="*/ 4238202 w 4238278"/>
              <a:gd name="connsiteY12" fmla="*/ 0 h 2571928"/>
              <a:gd name="connsiteX13" fmla="*/ 4238278 w 4238278"/>
              <a:gd name="connsiteY13" fmla="*/ 0 h 2571928"/>
              <a:gd name="connsiteX14" fmla="*/ 4238278 w 4238278"/>
              <a:gd name="connsiteY14" fmla="*/ 419 h 2571928"/>
              <a:gd name="connsiteX15" fmla="*/ 0 w 4238278"/>
              <a:gd name="connsiteY15" fmla="*/ 0 h 2571928"/>
              <a:gd name="connsiteX16" fmla="*/ 76 w 4238278"/>
              <a:gd name="connsiteY16" fmla="*/ 0 h 2571928"/>
              <a:gd name="connsiteX17" fmla="*/ 0 w 4238278"/>
              <a:gd name="connsiteY17" fmla="*/ 419 h 257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38278" h="2571928">
                <a:moveTo>
                  <a:pt x="0" y="419"/>
                </a:moveTo>
                <a:cubicBezTo>
                  <a:pt x="0" y="326669"/>
                  <a:pt x="948771" y="591146"/>
                  <a:pt x="2119139" y="591146"/>
                </a:cubicBezTo>
                <a:cubicBezTo>
                  <a:pt x="3289507" y="591146"/>
                  <a:pt x="4238278" y="326669"/>
                  <a:pt x="4238278" y="419"/>
                </a:cubicBezTo>
                <a:lnTo>
                  <a:pt x="4238278" y="1981201"/>
                </a:lnTo>
                <a:lnTo>
                  <a:pt x="4238278" y="1981619"/>
                </a:lnTo>
                <a:lnTo>
                  <a:pt x="4238203" y="1981619"/>
                </a:lnTo>
                <a:lnTo>
                  <a:pt x="4227337" y="2041600"/>
                </a:lnTo>
                <a:cubicBezTo>
                  <a:pt x="4118816" y="2339478"/>
                  <a:pt x="3216359" y="2571928"/>
                  <a:pt x="2119139" y="2571928"/>
                </a:cubicBezTo>
                <a:cubicBezTo>
                  <a:pt x="1021919" y="2571928"/>
                  <a:pt x="119462" y="2339478"/>
                  <a:pt x="10941" y="2041600"/>
                </a:cubicBezTo>
                <a:lnTo>
                  <a:pt x="76" y="1981619"/>
                </a:lnTo>
                <a:lnTo>
                  <a:pt x="0" y="1981619"/>
                </a:lnTo>
                <a:lnTo>
                  <a:pt x="0" y="1981201"/>
                </a:lnTo>
                <a:close/>
                <a:moveTo>
                  <a:pt x="4238202" y="0"/>
                </a:moveTo>
                <a:lnTo>
                  <a:pt x="4238278" y="0"/>
                </a:lnTo>
                <a:lnTo>
                  <a:pt x="4238278" y="419"/>
                </a:lnTo>
                <a:close/>
                <a:moveTo>
                  <a:pt x="0" y="0"/>
                </a:moveTo>
                <a:lnTo>
                  <a:pt x="76" y="0"/>
                </a:lnTo>
                <a:lnTo>
                  <a:pt x="0" y="419"/>
                </a:lnTo>
                <a:close/>
              </a:path>
            </a:pathLst>
          </a:custGeom>
          <a:gradFill flip="none" rotWithShape="1">
            <a:gsLst>
              <a:gs pos="18000">
                <a:schemeClr val="accent1">
                  <a:alpha val="0"/>
                </a:schemeClr>
              </a:gs>
              <a:gs pos="100000">
                <a:schemeClr val="accent1">
                  <a:alpha val="2000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132" name="任意多边形: 形状 50"/>
          <p:cNvSpPr/>
          <p:nvPr>
            <p:custDataLst>
              <p:tags r:id="rId9"/>
            </p:custDataLst>
          </p:nvPr>
        </p:nvSpPr>
        <p:spPr>
          <a:xfrm>
            <a:off x="1100665" y="2004760"/>
            <a:ext cx="9949802" cy="2475538"/>
          </a:xfrm>
          <a:custGeom>
            <a:avLst/>
            <a:gdLst>
              <a:gd name="connsiteX0" fmla="*/ 3879650 w 7759302"/>
              <a:gd name="connsiteY0" fmla="*/ 260003 h 1930536"/>
              <a:gd name="connsiteX1" fmla="*/ 392593 w 7759302"/>
              <a:gd name="connsiteY1" fmla="*/ 965267 h 1930536"/>
              <a:gd name="connsiteX2" fmla="*/ 3879650 w 7759302"/>
              <a:gd name="connsiteY2" fmla="*/ 1670531 h 1930536"/>
              <a:gd name="connsiteX3" fmla="*/ 7366707 w 7759302"/>
              <a:gd name="connsiteY3" fmla="*/ 965267 h 1930536"/>
              <a:gd name="connsiteX4" fmla="*/ 3879650 w 7759302"/>
              <a:gd name="connsiteY4" fmla="*/ 260003 h 1930536"/>
              <a:gd name="connsiteX5" fmla="*/ 3879651 w 7759302"/>
              <a:gd name="connsiteY5" fmla="*/ 0 h 1930536"/>
              <a:gd name="connsiteX6" fmla="*/ 7759302 w 7759302"/>
              <a:gd name="connsiteY6" fmla="*/ 965268 h 1930536"/>
              <a:gd name="connsiteX7" fmla="*/ 3879651 w 7759302"/>
              <a:gd name="connsiteY7" fmla="*/ 1930536 h 1930536"/>
              <a:gd name="connsiteX8" fmla="*/ 0 w 7759302"/>
              <a:gd name="connsiteY8" fmla="*/ 965268 h 1930536"/>
              <a:gd name="connsiteX9" fmla="*/ 3879651 w 7759302"/>
              <a:gd name="connsiteY9" fmla="*/ 0 h 1930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59302" h="1930536">
                <a:moveTo>
                  <a:pt x="3879650" y="260003"/>
                </a:moveTo>
                <a:cubicBezTo>
                  <a:pt x="1953802" y="260003"/>
                  <a:pt x="392593" y="575760"/>
                  <a:pt x="392593" y="965267"/>
                </a:cubicBezTo>
                <a:cubicBezTo>
                  <a:pt x="392593" y="1354774"/>
                  <a:pt x="1953802" y="1670531"/>
                  <a:pt x="3879650" y="1670531"/>
                </a:cubicBezTo>
                <a:cubicBezTo>
                  <a:pt x="5805498" y="1670531"/>
                  <a:pt x="7366707" y="1354774"/>
                  <a:pt x="7366707" y="965267"/>
                </a:cubicBezTo>
                <a:cubicBezTo>
                  <a:pt x="7366707" y="575760"/>
                  <a:pt x="5805498" y="260003"/>
                  <a:pt x="3879650" y="260003"/>
                </a:cubicBezTo>
                <a:close/>
                <a:moveTo>
                  <a:pt x="3879651" y="0"/>
                </a:moveTo>
                <a:cubicBezTo>
                  <a:pt x="6022323" y="0"/>
                  <a:pt x="7759302" y="432165"/>
                  <a:pt x="7759302" y="965268"/>
                </a:cubicBezTo>
                <a:cubicBezTo>
                  <a:pt x="7759302" y="1498371"/>
                  <a:pt x="6022323" y="1930536"/>
                  <a:pt x="3879651" y="1930536"/>
                </a:cubicBezTo>
                <a:cubicBezTo>
                  <a:pt x="1736979" y="1930536"/>
                  <a:pt x="0" y="1498371"/>
                  <a:pt x="0" y="965268"/>
                </a:cubicBezTo>
                <a:cubicBezTo>
                  <a:pt x="0" y="432165"/>
                  <a:pt x="1736979" y="0"/>
                  <a:pt x="3879651" y="0"/>
                </a:cubicBezTo>
                <a:close/>
              </a:path>
            </a:pathLst>
          </a:custGeom>
          <a:gradFill>
            <a:gsLst>
              <a:gs pos="14000">
                <a:schemeClr val="accent1">
                  <a:alpha val="0"/>
                </a:schemeClr>
              </a:gs>
              <a:gs pos="100000">
                <a:schemeClr val="accent1">
                  <a:alpha val="18000"/>
                </a:schemeClr>
              </a:gs>
            </a:gsLst>
            <a:lin ang="5400000" scaled="1"/>
          </a:gradFill>
          <a:ln w="15875">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endParaRPr>
          </a:p>
        </p:txBody>
      </p:sp>
      <p:cxnSp>
        <p:nvCxnSpPr>
          <p:cNvPr id="133" name="直接连接符 132"/>
          <p:cNvCxnSpPr/>
          <p:nvPr>
            <p:custDataLst>
              <p:tags r:id="rId10"/>
            </p:custDataLst>
          </p:nvPr>
        </p:nvCxnSpPr>
        <p:spPr>
          <a:xfrm flipV="1">
            <a:off x="3835778" y="1869604"/>
            <a:ext cx="0" cy="920279"/>
          </a:xfrm>
          <a:prstGeom prst="line">
            <a:avLst/>
          </a:prstGeom>
          <a:ln w="34925" cap="rnd">
            <a:gradFill flip="none" rotWithShape="1">
              <a:gsLst>
                <a:gs pos="0">
                  <a:schemeClr val="accent1">
                    <a:alpha val="4000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custDataLst>
              <p:tags r:id="rId11"/>
            </p:custDataLst>
          </p:nvPr>
        </p:nvCxnSpPr>
        <p:spPr>
          <a:xfrm flipV="1">
            <a:off x="8382632" y="1346846"/>
            <a:ext cx="0" cy="1114970"/>
          </a:xfrm>
          <a:prstGeom prst="line">
            <a:avLst/>
          </a:prstGeom>
          <a:ln w="19050" cap="rnd">
            <a:gradFill flip="none" rotWithShape="1">
              <a:gsLst>
                <a:gs pos="0">
                  <a:schemeClr val="accent1">
                    <a:alpha val="10000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custDataLst>
              <p:tags r:id="rId12"/>
            </p:custDataLst>
          </p:nvPr>
        </p:nvCxnSpPr>
        <p:spPr>
          <a:xfrm flipV="1">
            <a:off x="8072396" y="1797134"/>
            <a:ext cx="0" cy="1114970"/>
          </a:xfrm>
          <a:prstGeom prst="line">
            <a:avLst/>
          </a:prstGeom>
          <a:ln w="15875" cap="rnd">
            <a:gradFill flip="none" rotWithShape="1">
              <a:gsLst>
                <a:gs pos="0">
                  <a:schemeClr val="accent1">
                    <a:alpha val="50000"/>
                  </a:schemeClr>
                </a:gs>
                <a:gs pos="100000">
                  <a:schemeClr val="accent1">
                    <a:alpha val="0"/>
                  </a:schemeClr>
                </a:gs>
              </a:gsLst>
              <a:lin ang="5400000" scaled="1"/>
              <a:tileRect/>
            </a:gradFill>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custDataLst>
              <p:tags r:id="rId13"/>
            </p:custDataLst>
          </p:nvPr>
        </p:nvCxnSpPr>
        <p:spPr>
          <a:xfrm flipV="1">
            <a:off x="4622358" y="2228695"/>
            <a:ext cx="0" cy="920279"/>
          </a:xfrm>
          <a:prstGeom prst="line">
            <a:avLst/>
          </a:prstGeom>
          <a:ln w="44450" cap="rnd">
            <a:gradFill flip="none" rotWithShape="1">
              <a:gsLst>
                <a:gs pos="0">
                  <a:schemeClr val="accent1">
                    <a:alpha val="20000"/>
                  </a:schemeClr>
                </a:gs>
                <a:gs pos="100000">
                  <a:schemeClr val="accent1">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useBgFill="1">
        <p:nvSpPr>
          <p:cNvPr id="137" name="矩形: 圆角 59"/>
          <p:cNvSpPr/>
          <p:nvPr>
            <p:custDataLst>
              <p:tags r:id="rId14"/>
            </p:custDataLst>
          </p:nvPr>
        </p:nvSpPr>
        <p:spPr>
          <a:xfrm>
            <a:off x="517651" y="3118673"/>
            <a:ext cx="1749746" cy="1837410"/>
          </a:xfrm>
          <a:prstGeom prst="roundRect">
            <a:avLst>
              <a:gd name="adj" fmla="val 7184"/>
            </a:avLst>
          </a:prstGeom>
          <a:ln w="15875">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u="none" strike="noStrike" kern="1200" cap="none" spc="150" normalizeH="0" baseline="0" noProof="0" dirty="0">
              <a:ln>
                <a:noFill/>
              </a:ln>
              <a:solidFill>
                <a:srgbClr val="262626"/>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138" name="序号"/>
          <p:cNvSpPr txBox="1">
            <a:spLocks noChangeAspect="1"/>
          </p:cNvSpPr>
          <p:nvPr>
            <p:custDataLst>
              <p:tags r:id="rId15"/>
            </p:custDataLst>
          </p:nvPr>
        </p:nvSpPr>
        <p:spPr>
          <a:xfrm>
            <a:off x="1011095" y="2259198"/>
            <a:ext cx="763908" cy="763908"/>
          </a:xfrm>
          <a:prstGeom prst="rect">
            <a:avLst/>
          </a:prstGeom>
          <a:noFill/>
          <a:effectLst>
            <a:outerShdw blurRad="127000" sx="102000" sy="102000" algn="ctr" rotWithShape="0">
              <a:schemeClr val="accent1">
                <a:alpha val="31000"/>
              </a:schemeClr>
            </a:outerShdw>
          </a:effectLst>
        </p:spPr>
        <p:txBody>
          <a:bodyPr wrap="none"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b="1" u="none" strike="noStrike" kern="1200" cap="none" spc="0" normalizeH="0" baseline="0" noProof="0" dirty="0">
                <a:ln>
                  <a:noFill/>
                </a:ln>
                <a:gradFill>
                  <a:gsLst>
                    <a:gs pos="49000">
                      <a:srgbClr val="4472C4">
                        <a:alpha val="100000"/>
                      </a:srgbClr>
                    </a:gs>
                    <a:gs pos="77000">
                      <a:srgbClr val="4472C4">
                        <a:alpha val="0"/>
                      </a:srgbClr>
                    </a:gs>
                  </a:gsLst>
                  <a:lin ang="5400000" scaled="0"/>
                </a:gradFill>
                <a:effectLst/>
                <a:uLnTx/>
                <a:uFillTx/>
                <a:latin typeface="Source Han Sans CN Bold" panose="020B0500000000000000" pitchFamily="34" charset="-128"/>
                <a:ea typeface="Source Han Sans CN Bold" panose="020B0500000000000000" pitchFamily="34" charset="-128"/>
              </a:rPr>
              <a:t>01</a:t>
            </a:r>
          </a:p>
        </p:txBody>
      </p:sp>
      <p:sp useBgFill="1">
        <p:nvSpPr>
          <p:cNvPr id="139" name="矩形: 圆角 68"/>
          <p:cNvSpPr/>
          <p:nvPr>
            <p:custDataLst>
              <p:tags r:id="rId16"/>
            </p:custDataLst>
          </p:nvPr>
        </p:nvSpPr>
        <p:spPr>
          <a:xfrm>
            <a:off x="5204557" y="4116961"/>
            <a:ext cx="1749746" cy="1837410"/>
          </a:xfrm>
          <a:prstGeom prst="roundRect">
            <a:avLst>
              <a:gd name="adj" fmla="val 7184"/>
            </a:avLst>
          </a:prstGeom>
          <a:ln w="15875">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u="none" strike="noStrike" kern="1200" cap="none" spc="150" normalizeH="0" baseline="0" noProof="0" dirty="0">
              <a:ln>
                <a:noFill/>
              </a:ln>
              <a:solidFill>
                <a:srgbClr val="262626"/>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140" name="序号"/>
          <p:cNvSpPr txBox="1">
            <a:spLocks noChangeAspect="1"/>
          </p:cNvSpPr>
          <p:nvPr>
            <p:custDataLst>
              <p:tags r:id="rId17"/>
            </p:custDataLst>
          </p:nvPr>
        </p:nvSpPr>
        <p:spPr>
          <a:xfrm>
            <a:off x="5697188" y="3257487"/>
            <a:ext cx="763908" cy="763908"/>
          </a:xfrm>
          <a:prstGeom prst="rect">
            <a:avLst/>
          </a:prstGeom>
          <a:noFill/>
          <a:effectLst>
            <a:outerShdw blurRad="127000" sx="102000" sy="102000" algn="ctr" rotWithShape="0">
              <a:schemeClr val="accent1">
                <a:alpha val="31000"/>
              </a:schemeClr>
            </a:outerShdw>
          </a:effectLst>
        </p:spPr>
        <p:txBody>
          <a:bodyPr wrap="none" lIns="0" tIns="0" rIns="0" bIns="0" rtlCol="0" anchor="ctr">
            <a:normAutofit/>
          </a:bodyPr>
          <a:lstStyle>
            <a:defPPr>
              <a:defRPr lang="zh-CN"/>
            </a:defPPr>
            <a:lvl1pPr marR="0" lvl="0" indent="0" algn="ctr" fontAlgn="auto">
              <a:lnSpc>
                <a:spcPct val="100000"/>
              </a:lnSpc>
              <a:spcBef>
                <a:spcPts val="0"/>
              </a:spcBef>
              <a:spcAft>
                <a:spcPts val="0"/>
              </a:spcAft>
              <a:buClrTx/>
              <a:buSzTx/>
              <a:buFontTx/>
              <a:buNone/>
              <a:defRPr kumimoji="0" sz="3600" b="1" i="0" u="none" strike="noStrike" cap="none" spc="0" normalizeH="0" baseline="0">
                <a:ln>
                  <a:noFill/>
                </a:ln>
                <a:gradFill>
                  <a:gsLst>
                    <a:gs pos="49000">
                      <a:schemeClr val="accent1"/>
                    </a:gs>
                    <a:gs pos="77000">
                      <a:schemeClr val="accent1">
                        <a:alpha val="0"/>
                      </a:schemeClr>
                    </a:gs>
                  </a:gsLst>
                  <a:lin ang="5400000" scaled="0"/>
                </a:gradFill>
                <a:uLnTx/>
                <a:uFillTx/>
                <a:latin typeface="+mj-lt"/>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u="none" strike="noStrike" kern="1200" cap="none" spc="0" normalizeH="0" baseline="0" noProof="0" dirty="0">
                <a:ln>
                  <a:noFill/>
                </a:ln>
                <a:gradFill>
                  <a:gsLst>
                    <a:gs pos="49000">
                      <a:srgbClr val="4472C4">
                        <a:alpha val="100000"/>
                      </a:srgbClr>
                    </a:gs>
                    <a:gs pos="77000">
                      <a:srgbClr val="4472C4">
                        <a:alpha val="0"/>
                      </a:srgbClr>
                    </a:gs>
                  </a:gsLst>
                  <a:lin ang="5400000" scaled="0"/>
                </a:gradFill>
                <a:effectLst/>
                <a:uLnTx/>
                <a:uFillTx/>
                <a:latin typeface="Source Han Sans CN Bold" panose="020B0500000000000000" pitchFamily="34" charset="-128"/>
                <a:ea typeface="Source Han Sans CN Bold" panose="020B0500000000000000" pitchFamily="34" charset="-128"/>
              </a:rPr>
              <a:t>03</a:t>
            </a:r>
          </a:p>
        </p:txBody>
      </p:sp>
      <p:sp useBgFill="1">
        <p:nvSpPr>
          <p:cNvPr id="141" name="矩形: 圆角 73"/>
          <p:cNvSpPr/>
          <p:nvPr>
            <p:custDataLst>
              <p:tags r:id="rId18"/>
            </p:custDataLst>
          </p:nvPr>
        </p:nvSpPr>
        <p:spPr>
          <a:xfrm>
            <a:off x="9890650" y="3118672"/>
            <a:ext cx="1749746" cy="2179961"/>
          </a:xfrm>
          <a:prstGeom prst="roundRect">
            <a:avLst>
              <a:gd name="adj" fmla="val 7184"/>
            </a:avLst>
          </a:prstGeom>
          <a:ln w="15875">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u="none" strike="noStrike" kern="1200" cap="none" spc="150" normalizeH="0" baseline="0" noProof="0" dirty="0">
              <a:ln>
                <a:noFill/>
              </a:ln>
              <a:solidFill>
                <a:srgbClr val="262626"/>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142" name="序号"/>
          <p:cNvSpPr txBox="1">
            <a:spLocks noChangeAspect="1"/>
          </p:cNvSpPr>
          <p:nvPr>
            <p:custDataLst>
              <p:tags r:id="rId19"/>
            </p:custDataLst>
          </p:nvPr>
        </p:nvSpPr>
        <p:spPr>
          <a:xfrm>
            <a:off x="10383279" y="2259198"/>
            <a:ext cx="763908" cy="763908"/>
          </a:xfrm>
          <a:prstGeom prst="rect">
            <a:avLst/>
          </a:prstGeom>
          <a:noFill/>
          <a:effectLst>
            <a:outerShdw blurRad="127000" sx="102000" sy="102000" algn="ctr" rotWithShape="0">
              <a:schemeClr val="accent1">
                <a:alpha val="31000"/>
              </a:schemeClr>
            </a:outerShdw>
          </a:effectLst>
        </p:spPr>
        <p:txBody>
          <a:bodyPr wrap="none" lIns="0" tIns="0" rIns="0" bIns="0" rtlCol="0" anchor="ctr">
            <a:normAutofit/>
          </a:bodyPr>
          <a:lstStyle>
            <a:defPPr>
              <a:defRPr lang="zh-CN"/>
            </a:defPPr>
            <a:lvl1pPr marR="0" lvl="0" indent="0" algn="ctr" fontAlgn="auto">
              <a:lnSpc>
                <a:spcPct val="100000"/>
              </a:lnSpc>
              <a:spcBef>
                <a:spcPts val="0"/>
              </a:spcBef>
              <a:spcAft>
                <a:spcPts val="0"/>
              </a:spcAft>
              <a:buClrTx/>
              <a:buSzTx/>
              <a:buFontTx/>
              <a:buNone/>
              <a:defRPr kumimoji="0" sz="3600" b="1" i="0" u="none" strike="noStrike" cap="none" spc="0" normalizeH="0" baseline="0">
                <a:ln>
                  <a:noFill/>
                </a:ln>
                <a:gradFill>
                  <a:gsLst>
                    <a:gs pos="49000">
                      <a:schemeClr val="accent1"/>
                    </a:gs>
                    <a:gs pos="77000">
                      <a:schemeClr val="accent1">
                        <a:alpha val="0"/>
                      </a:schemeClr>
                    </a:gs>
                  </a:gsLst>
                  <a:lin ang="5400000" scaled="0"/>
                </a:gradFill>
                <a:uLnTx/>
                <a:uFillTx/>
                <a:latin typeface="+mj-lt"/>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u="none" strike="noStrike" kern="1200" cap="none" spc="0" normalizeH="0" baseline="0" noProof="0" dirty="0">
                <a:ln>
                  <a:noFill/>
                </a:ln>
                <a:gradFill>
                  <a:gsLst>
                    <a:gs pos="49000">
                      <a:srgbClr val="4472C4">
                        <a:alpha val="100000"/>
                      </a:srgbClr>
                    </a:gs>
                    <a:gs pos="77000">
                      <a:srgbClr val="4472C4">
                        <a:alpha val="0"/>
                      </a:srgbClr>
                    </a:gs>
                  </a:gsLst>
                  <a:lin ang="5400000" scaled="0"/>
                </a:gradFill>
                <a:effectLst/>
                <a:uLnTx/>
                <a:uFillTx/>
                <a:latin typeface="Source Han Sans CN Bold" panose="020B0500000000000000" pitchFamily="34" charset="-128"/>
                <a:ea typeface="Source Han Sans CN Bold" panose="020B0500000000000000" pitchFamily="34" charset="-128"/>
              </a:rPr>
              <a:t>05</a:t>
            </a:r>
          </a:p>
        </p:txBody>
      </p:sp>
      <p:sp useBgFill="1">
        <p:nvSpPr>
          <p:cNvPr id="143" name="矩形: 圆角 78"/>
          <p:cNvSpPr/>
          <p:nvPr>
            <p:custDataLst>
              <p:tags r:id="rId20"/>
            </p:custDataLst>
          </p:nvPr>
        </p:nvSpPr>
        <p:spPr>
          <a:xfrm>
            <a:off x="2861103" y="3879197"/>
            <a:ext cx="1749746" cy="1837410"/>
          </a:xfrm>
          <a:prstGeom prst="roundRect">
            <a:avLst>
              <a:gd name="adj" fmla="val 7184"/>
            </a:avLst>
          </a:prstGeom>
          <a:ln w="15875">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u="none" strike="noStrike" kern="1200" cap="none" spc="150" normalizeH="0" baseline="0" noProof="0" dirty="0">
              <a:ln>
                <a:noFill/>
              </a:ln>
              <a:solidFill>
                <a:srgbClr val="262626"/>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144" name="序号"/>
          <p:cNvSpPr txBox="1">
            <a:spLocks noChangeAspect="1"/>
          </p:cNvSpPr>
          <p:nvPr>
            <p:custDataLst>
              <p:tags r:id="rId21"/>
            </p:custDataLst>
          </p:nvPr>
        </p:nvSpPr>
        <p:spPr>
          <a:xfrm>
            <a:off x="3353734" y="3019721"/>
            <a:ext cx="763908" cy="763908"/>
          </a:xfrm>
          <a:prstGeom prst="rect">
            <a:avLst/>
          </a:prstGeom>
          <a:noFill/>
          <a:effectLst>
            <a:outerShdw blurRad="127000" sx="102000" sy="102000" algn="ctr" rotWithShape="0">
              <a:schemeClr val="accent2">
                <a:alpha val="31000"/>
              </a:schemeClr>
            </a:outerShdw>
          </a:effectLst>
        </p:spPr>
        <p:txBody>
          <a:bodyPr wrap="none" lIns="0" tIns="0" rIns="0" bIns="0" rtlCol="0" anchor="ctr">
            <a:normAutofit/>
          </a:bodyPr>
          <a:lstStyle>
            <a:defPPr>
              <a:defRPr lang="zh-CN"/>
            </a:defPPr>
            <a:lvl1pPr marR="0" lvl="0" indent="0" algn="ctr" fontAlgn="auto">
              <a:lnSpc>
                <a:spcPct val="100000"/>
              </a:lnSpc>
              <a:spcBef>
                <a:spcPts val="0"/>
              </a:spcBef>
              <a:spcAft>
                <a:spcPts val="0"/>
              </a:spcAft>
              <a:buClrTx/>
              <a:buSzTx/>
              <a:buFontTx/>
              <a:buNone/>
              <a:defRPr kumimoji="0" sz="3600" b="1" i="0" u="none" strike="noStrike" cap="none" spc="0" normalizeH="0" baseline="0">
                <a:ln>
                  <a:noFill/>
                </a:ln>
                <a:gradFill>
                  <a:gsLst>
                    <a:gs pos="49000">
                      <a:schemeClr val="accent1"/>
                    </a:gs>
                    <a:gs pos="77000">
                      <a:schemeClr val="accent1">
                        <a:alpha val="0"/>
                      </a:schemeClr>
                    </a:gs>
                  </a:gsLst>
                  <a:lin ang="5400000" scaled="0"/>
                </a:gradFill>
                <a:uLnTx/>
                <a:uFillTx/>
                <a:latin typeface="+mj-lt"/>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u="none" strike="noStrike" kern="1200" cap="none" spc="0" normalizeH="0" baseline="0" noProof="0" dirty="0">
                <a:ln>
                  <a:noFill/>
                </a:ln>
                <a:gradFill>
                  <a:gsLst>
                    <a:gs pos="49000">
                      <a:srgbClr val="ED7D31">
                        <a:alpha val="100000"/>
                      </a:srgbClr>
                    </a:gs>
                    <a:gs pos="77000">
                      <a:srgbClr val="ED7D31">
                        <a:alpha val="0"/>
                      </a:srgbClr>
                    </a:gs>
                  </a:gsLst>
                  <a:lin ang="5400000" scaled="0"/>
                </a:gradFill>
                <a:effectLst/>
                <a:uLnTx/>
                <a:uFillTx/>
                <a:latin typeface="Source Han Sans CN Bold" panose="020B0500000000000000" pitchFamily="34" charset="-128"/>
                <a:ea typeface="Source Han Sans CN Bold" panose="020B0500000000000000" pitchFamily="34" charset="-128"/>
                <a:sym typeface="+mn-ea"/>
              </a:rPr>
              <a:t>02</a:t>
            </a:r>
          </a:p>
        </p:txBody>
      </p:sp>
      <p:sp useBgFill="1">
        <p:nvSpPr>
          <p:cNvPr id="145" name="矩形: 圆角 83"/>
          <p:cNvSpPr/>
          <p:nvPr>
            <p:custDataLst>
              <p:tags r:id="rId22"/>
            </p:custDataLst>
          </p:nvPr>
        </p:nvSpPr>
        <p:spPr>
          <a:xfrm>
            <a:off x="7547196" y="3879196"/>
            <a:ext cx="1749746" cy="2180775"/>
          </a:xfrm>
          <a:prstGeom prst="roundRect">
            <a:avLst>
              <a:gd name="adj" fmla="val 7184"/>
            </a:avLst>
          </a:prstGeom>
          <a:ln w="15875">
            <a:no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u="none" strike="noStrike" kern="1200" cap="none" spc="150" normalizeH="0" baseline="0" noProof="0" dirty="0">
              <a:ln>
                <a:noFill/>
              </a:ln>
              <a:solidFill>
                <a:srgbClr val="262626"/>
              </a:solidFill>
              <a:effectLst/>
              <a:uLnTx/>
              <a:uFillTx/>
              <a:latin typeface="Source Han Sans CN Bold" panose="020B0500000000000000" pitchFamily="34" charset="-128"/>
              <a:ea typeface="Source Han Sans CN Bold" panose="020B0500000000000000" pitchFamily="34" charset="-128"/>
              <a:sym typeface="+mn-ea"/>
            </a:endParaRPr>
          </a:p>
        </p:txBody>
      </p:sp>
      <p:sp>
        <p:nvSpPr>
          <p:cNvPr id="146" name="序号"/>
          <p:cNvSpPr txBox="1">
            <a:spLocks noChangeAspect="1"/>
          </p:cNvSpPr>
          <p:nvPr>
            <p:custDataLst>
              <p:tags r:id="rId23"/>
            </p:custDataLst>
          </p:nvPr>
        </p:nvSpPr>
        <p:spPr>
          <a:xfrm>
            <a:off x="8039825" y="3019721"/>
            <a:ext cx="763908" cy="763908"/>
          </a:xfrm>
          <a:prstGeom prst="rect">
            <a:avLst/>
          </a:prstGeom>
          <a:noFill/>
          <a:effectLst>
            <a:outerShdw blurRad="127000" sx="102000" sy="102000" algn="ctr" rotWithShape="0">
              <a:schemeClr val="accent2">
                <a:alpha val="31000"/>
              </a:schemeClr>
            </a:outerShdw>
          </a:effectLst>
        </p:spPr>
        <p:txBody>
          <a:bodyPr wrap="none" lIns="0" tIns="0" rIns="0" bIns="0" rtlCol="0" anchor="ctr">
            <a:normAutofit/>
          </a:bodyPr>
          <a:lstStyle>
            <a:defPPr>
              <a:defRPr lang="zh-CN"/>
            </a:defPPr>
            <a:lvl1pPr marR="0" lvl="0" indent="0" algn="ctr" fontAlgn="auto">
              <a:lnSpc>
                <a:spcPct val="100000"/>
              </a:lnSpc>
              <a:spcBef>
                <a:spcPts val="0"/>
              </a:spcBef>
              <a:spcAft>
                <a:spcPts val="0"/>
              </a:spcAft>
              <a:buClrTx/>
              <a:buSzTx/>
              <a:buFontTx/>
              <a:buNone/>
              <a:defRPr kumimoji="0" sz="3600" b="1" i="0" u="none" strike="noStrike" cap="none" spc="0" normalizeH="0" baseline="0">
                <a:ln>
                  <a:noFill/>
                </a:ln>
                <a:gradFill>
                  <a:gsLst>
                    <a:gs pos="49000">
                      <a:schemeClr val="accent1"/>
                    </a:gs>
                    <a:gs pos="77000">
                      <a:schemeClr val="accent1">
                        <a:alpha val="0"/>
                      </a:schemeClr>
                    </a:gs>
                  </a:gsLst>
                  <a:lin ang="5400000" scaled="0"/>
                </a:gradFill>
                <a:uLnTx/>
                <a:uFillTx/>
                <a:latin typeface="+mj-lt"/>
                <a:ea typeface="微软雅黑" panose="020B050302020402020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3600" u="none" strike="noStrike" kern="1200" cap="none" spc="0" normalizeH="0" baseline="0" noProof="0" dirty="0">
                <a:ln>
                  <a:noFill/>
                </a:ln>
                <a:gradFill>
                  <a:gsLst>
                    <a:gs pos="49000">
                      <a:srgbClr val="ED7D31">
                        <a:alpha val="100000"/>
                      </a:srgbClr>
                    </a:gs>
                    <a:gs pos="77000">
                      <a:srgbClr val="ED7D31">
                        <a:alpha val="0"/>
                      </a:srgbClr>
                    </a:gs>
                  </a:gsLst>
                  <a:lin ang="5400000" scaled="0"/>
                </a:gradFill>
                <a:effectLst/>
                <a:uLnTx/>
                <a:uFillTx/>
                <a:latin typeface="Source Han Sans CN Bold" panose="020B0500000000000000" pitchFamily="34" charset="-128"/>
                <a:ea typeface="Source Han Sans CN Bold" panose="020B0500000000000000" pitchFamily="34" charset="-128"/>
                <a:sym typeface="+mn-ea"/>
              </a:rPr>
              <a:t>04</a:t>
            </a:r>
          </a:p>
        </p:txBody>
      </p:sp>
      <p:sp>
        <p:nvSpPr>
          <p:cNvPr id="147" name="矩形: 圆角 59"/>
          <p:cNvSpPr/>
          <p:nvPr>
            <p:custDataLst>
              <p:tags r:id="rId24"/>
            </p:custDataLst>
          </p:nvPr>
        </p:nvSpPr>
        <p:spPr>
          <a:xfrm>
            <a:off x="517651" y="3138216"/>
            <a:ext cx="1749746" cy="1837410"/>
          </a:xfrm>
          <a:prstGeom prst="roundRect">
            <a:avLst>
              <a:gd name="adj" fmla="val 7184"/>
            </a:avLst>
          </a:prstGeom>
          <a:gradFill>
            <a:gsLst>
              <a:gs pos="0">
                <a:srgbClr val="FFFFFF">
                  <a:alpha val="10000"/>
                </a:srgbClr>
              </a:gs>
              <a:gs pos="100000">
                <a:srgbClr val="FFFFFF">
                  <a:alpha val="0"/>
                </a:srgbClr>
              </a:gs>
            </a:gsLst>
            <a:lin ang="5400000" scaled="0"/>
          </a:gradFill>
          <a:ln w="15875">
            <a:gradFill flip="none" rotWithShape="1">
              <a:gsLst>
                <a:gs pos="0">
                  <a:schemeClr val="accent1">
                    <a:lumMod val="60000"/>
                    <a:lumOff val="40000"/>
                    <a:alpha val="60000"/>
                  </a:schemeClr>
                </a:gs>
                <a:gs pos="100000">
                  <a:schemeClr val="accent1">
                    <a:lumMod val="60000"/>
                    <a:lumOff val="40000"/>
                    <a:alpha val="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en-US"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20</a:t>
            </a:r>
            <a:r>
              <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世纪</a:t>
            </a:r>
            <a:r>
              <a:rPr kumimoji="0" lang="en-US" altLang="zh-CN"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70</a:t>
            </a:r>
            <a:r>
              <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年代开始，</a:t>
            </a:r>
            <a:r>
              <a:rPr kumimoji="0" lang="en-US" altLang="zh-CN"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NLP</a:t>
            </a:r>
            <a:r>
              <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研究</a:t>
            </a:r>
            <a:r>
              <a:rPr kumimoji="0" lang="zh-CN" altLang="en-US" sz="1400" b="1" u="sng"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从基于规则的方法转向统计方法。</a:t>
            </a:r>
            <a:endPar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endParaRPr>
          </a:p>
        </p:txBody>
      </p:sp>
      <p:sp>
        <p:nvSpPr>
          <p:cNvPr id="148" name="矩形: 圆角 68"/>
          <p:cNvSpPr/>
          <p:nvPr>
            <p:custDataLst>
              <p:tags r:id="rId25"/>
            </p:custDataLst>
          </p:nvPr>
        </p:nvSpPr>
        <p:spPr>
          <a:xfrm>
            <a:off x="5174862" y="4149258"/>
            <a:ext cx="1749746" cy="1837410"/>
          </a:xfrm>
          <a:prstGeom prst="roundRect">
            <a:avLst>
              <a:gd name="adj" fmla="val 7184"/>
            </a:avLst>
          </a:prstGeom>
          <a:gradFill>
            <a:gsLst>
              <a:gs pos="0">
                <a:srgbClr val="FFFFFF">
                  <a:alpha val="10000"/>
                </a:srgbClr>
              </a:gs>
              <a:gs pos="100000">
                <a:srgbClr val="FFFFFF">
                  <a:alpha val="0"/>
                </a:srgbClr>
              </a:gs>
            </a:gsLst>
            <a:lin ang="5400000" scaled="0"/>
          </a:gradFill>
          <a:ln w="15875">
            <a:gradFill flip="none" rotWithShape="1">
              <a:gsLst>
                <a:gs pos="0">
                  <a:schemeClr val="accent1">
                    <a:lumMod val="60000"/>
                    <a:lumOff val="40000"/>
                    <a:alpha val="60000"/>
                  </a:schemeClr>
                </a:gs>
                <a:gs pos="100000">
                  <a:schemeClr val="accent1">
                    <a:lumMod val="60000"/>
                    <a:lumOff val="40000"/>
                    <a:alpha val="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400" b="1" u="none" strike="noStrike" kern="1200" cap="none" spc="15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大规模标注语料库的建设</a:t>
            </a:r>
            <a:r>
              <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成为这一阶段的重要工作，如宾夕法尼亚树库</a:t>
            </a:r>
            <a:r>
              <a:rPr lang="zh-CN" altLang="en-US" sz="1400" b="1" spc="150" dirty="0">
                <a:solidFill>
                  <a:prstClr val="black">
                    <a:lumMod val="85000"/>
                    <a:lumOff val="15000"/>
                  </a:prstClr>
                </a:solidFill>
                <a:latin typeface="Source Han Sans CN Bold" panose="020B0500000000000000" pitchFamily="34" charset="-128"/>
                <a:ea typeface="Source Han Sans CN Bold" panose="020B0500000000000000" pitchFamily="34" charset="-128"/>
                <a:cs typeface="微软雅黑" panose="020B0503020204020204" charset="-122"/>
                <a:sym typeface="+mn-ea"/>
              </a:rPr>
              <a:t>。</a:t>
            </a:r>
            <a:endPar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endParaRPr>
          </a:p>
        </p:txBody>
      </p:sp>
      <p:sp>
        <p:nvSpPr>
          <p:cNvPr id="149" name="矩形: 圆角 73"/>
          <p:cNvSpPr/>
          <p:nvPr>
            <p:custDataLst>
              <p:tags r:id="rId26"/>
            </p:custDataLst>
          </p:nvPr>
        </p:nvSpPr>
        <p:spPr>
          <a:xfrm>
            <a:off x="9890650" y="3138216"/>
            <a:ext cx="1749746" cy="1452966"/>
          </a:xfrm>
          <a:prstGeom prst="roundRect">
            <a:avLst>
              <a:gd name="adj" fmla="val 7184"/>
            </a:avLst>
          </a:prstGeom>
          <a:gradFill>
            <a:gsLst>
              <a:gs pos="0">
                <a:srgbClr val="FFFFFF">
                  <a:alpha val="10000"/>
                </a:srgbClr>
              </a:gs>
              <a:gs pos="100000">
                <a:srgbClr val="FFFFFF">
                  <a:alpha val="0"/>
                </a:srgbClr>
              </a:gs>
            </a:gsLst>
            <a:lin ang="5400000" scaled="0"/>
          </a:gradFill>
          <a:ln w="15875">
            <a:gradFill flip="none" rotWithShape="1">
              <a:gsLst>
                <a:gs pos="0">
                  <a:schemeClr val="accent1">
                    <a:lumMod val="60000"/>
                    <a:lumOff val="40000"/>
                    <a:alpha val="60000"/>
                  </a:schemeClr>
                </a:gs>
                <a:gs pos="100000">
                  <a:schemeClr val="accent1">
                    <a:lumMod val="60000"/>
                    <a:lumOff val="40000"/>
                    <a:alpha val="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228600" marR="0" lvl="0" indent="-228600" defTabSz="914400" rtl="0" eaLnBrk="1" fontAlgn="auto" latinLnBrk="0" hangingPunct="1">
              <a:lnSpc>
                <a:spcPct val="120000"/>
              </a:lnSpc>
              <a:spcBef>
                <a:spcPts val="0"/>
              </a:spcBef>
              <a:spcAft>
                <a:spcPts val="0"/>
              </a:spcAft>
              <a:buClrTx/>
              <a:buSzTx/>
              <a:buFont typeface="+mj-ea"/>
              <a:buAutoNum type="circleNumDbPlain"/>
              <a:defRPr/>
            </a:pPr>
            <a:r>
              <a:rPr kumimoji="0" lang="zh-CN" altLang="en-US" sz="1400" b="1" u="none" strike="noStrike" kern="1200" cap="none" spc="150" normalizeH="0" baseline="0" noProof="0" dirty="0">
                <a:ln>
                  <a:noFill/>
                </a:ln>
                <a:solidFill>
                  <a:schemeClr val="tx1"/>
                </a:solidFill>
                <a:effectLst/>
                <a:uLnTx/>
                <a:uFillTx/>
                <a:latin typeface="Source Han Sans CN Bold" panose="020B0500000000000000" pitchFamily="34" charset="-128"/>
                <a:ea typeface="Source Han Sans CN Bold" panose="020B0500000000000000" pitchFamily="34" charset="-128"/>
                <a:sym typeface="+mn-ea"/>
              </a:rPr>
              <a:t>特征工程复杂；</a:t>
            </a:r>
            <a:endParaRPr kumimoji="0" lang="en-US" altLang="zh-CN" sz="1400" b="1" u="none" strike="noStrike" kern="1200" cap="none" spc="150" normalizeH="0" baseline="0" noProof="0" dirty="0">
              <a:ln>
                <a:noFill/>
              </a:ln>
              <a:solidFill>
                <a:schemeClr val="tx1"/>
              </a:solidFill>
              <a:effectLst/>
              <a:uLnTx/>
              <a:uFillTx/>
              <a:latin typeface="Source Han Sans CN Bold" panose="020B0500000000000000" pitchFamily="34" charset="-128"/>
              <a:ea typeface="Source Han Sans CN Bold" panose="020B0500000000000000" pitchFamily="34" charset="-128"/>
              <a:sym typeface="+mn-ea"/>
            </a:endParaRPr>
          </a:p>
          <a:p>
            <a:pPr marL="228600" marR="0" lvl="0" indent="-228600" defTabSz="914400" rtl="0" eaLnBrk="1" fontAlgn="auto" latinLnBrk="0" hangingPunct="1">
              <a:lnSpc>
                <a:spcPct val="120000"/>
              </a:lnSpc>
              <a:spcBef>
                <a:spcPts val="0"/>
              </a:spcBef>
              <a:spcAft>
                <a:spcPts val="0"/>
              </a:spcAft>
              <a:buClrTx/>
              <a:buSzTx/>
              <a:buFont typeface="+mj-ea"/>
              <a:buAutoNum type="circleNumDbPlain"/>
              <a:defRPr/>
            </a:pPr>
            <a:r>
              <a:rPr kumimoji="0" lang="zh-CN" altLang="en-US" sz="1400" b="1" u="none" strike="noStrike" kern="1200" cap="none" spc="150" normalizeH="0" baseline="0" noProof="0" dirty="0">
                <a:ln>
                  <a:noFill/>
                </a:ln>
                <a:solidFill>
                  <a:schemeClr val="tx1"/>
                </a:solidFill>
                <a:effectLst/>
                <a:uLnTx/>
                <a:uFillTx/>
                <a:latin typeface="Source Han Sans CN Bold" panose="020B0500000000000000" pitchFamily="34" charset="-128"/>
                <a:ea typeface="Source Han Sans CN Bold" panose="020B0500000000000000" pitchFamily="34" charset="-128"/>
                <a:sym typeface="+mn-ea"/>
              </a:rPr>
              <a:t>大规模标注数据的依赖；</a:t>
            </a:r>
            <a:endParaRPr kumimoji="0" lang="en-US" altLang="zh-CN" sz="1400" b="1" u="none" strike="noStrike" kern="1200" cap="none" spc="150" normalizeH="0" baseline="0" noProof="0" dirty="0">
              <a:ln>
                <a:noFill/>
              </a:ln>
              <a:solidFill>
                <a:schemeClr val="tx1"/>
              </a:solidFill>
              <a:effectLst/>
              <a:uLnTx/>
              <a:uFillTx/>
              <a:latin typeface="Source Han Sans CN Bold" panose="020B0500000000000000" pitchFamily="34" charset="-128"/>
              <a:ea typeface="Source Han Sans CN Bold" panose="020B0500000000000000" pitchFamily="34" charset="-128"/>
              <a:sym typeface="+mn-ea"/>
            </a:endParaRPr>
          </a:p>
          <a:p>
            <a:pPr marL="228600" marR="0" lvl="0" indent="-228600" defTabSz="914400" rtl="0" eaLnBrk="1" fontAlgn="auto" latinLnBrk="0" hangingPunct="1">
              <a:lnSpc>
                <a:spcPct val="120000"/>
              </a:lnSpc>
              <a:spcBef>
                <a:spcPts val="0"/>
              </a:spcBef>
              <a:spcAft>
                <a:spcPts val="0"/>
              </a:spcAft>
              <a:buClrTx/>
              <a:buSzTx/>
              <a:buFont typeface="+mj-ea"/>
              <a:buAutoNum type="circleNumDbPlain"/>
              <a:defRPr/>
            </a:pPr>
            <a:r>
              <a:rPr kumimoji="0" lang="zh-CN" altLang="en-US" sz="1400" b="1" u="none" strike="noStrike" kern="1200" cap="none" spc="150" normalizeH="0" baseline="0" noProof="0" dirty="0">
                <a:ln>
                  <a:noFill/>
                </a:ln>
                <a:solidFill>
                  <a:schemeClr val="tx1"/>
                </a:solidFill>
                <a:effectLst/>
                <a:uLnTx/>
                <a:uFillTx/>
                <a:latin typeface="Source Han Sans CN Bold" panose="020B0500000000000000" pitchFamily="34" charset="-128"/>
                <a:ea typeface="Source Han Sans CN Bold" panose="020B0500000000000000" pitchFamily="34" charset="-128"/>
                <a:sym typeface="+mn-ea"/>
              </a:rPr>
              <a:t>难以捕捉长期依赖关系；</a:t>
            </a:r>
            <a:endParaRPr kumimoji="0" lang="en-US" altLang="zh-CN" sz="1400" b="1" u="none" strike="noStrike" kern="1200" cap="none" spc="150" normalizeH="0" baseline="0" noProof="0" dirty="0">
              <a:ln>
                <a:noFill/>
              </a:ln>
              <a:solidFill>
                <a:schemeClr val="tx1"/>
              </a:solidFill>
              <a:effectLst/>
              <a:uLnTx/>
              <a:uFillTx/>
              <a:latin typeface="Source Han Sans CN Bold" panose="020B0500000000000000" pitchFamily="34" charset="-128"/>
              <a:ea typeface="Source Han Sans CN Bold" panose="020B0500000000000000" pitchFamily="34" charset="-128"/>
              <a:sym typeface="+mn-ea"/>
            </a:endParaRPr>
          </a:p>
          <a:p>
            <a:pPr marL="228600" marR="0" lvl="0" indent="-228600" defTabSz="914400" rtl="0" eaLnBrk="1" fontAlgn="auto" latinLnBrk="0" hangingPunct="1">
              <a:lnSpc>
                <a:spcPct val="120000"/>
              </a:lnSpc>
              <a:spcBef>
                <a:spcPts val="0"/>
              </a:spcBef>
              <a:spcAft>
                <a:spcPts val="0"/>
              </a:spcAft>
              <a:buClrTx/>
              <a:buSzTx/>
              <a:buFont typeface="+mj-ea"/>
              <a:buAutoNum type="circleNumDbPlain"/>
              <a:defRPr/>
            </a:pPr>
            <a:r>
              <a:rPr kumimoji="0" lang="zh-CN" altLang="en-US" sz="1400" b="1" u="none" strike="noStrike" kern="1200" cap="none" spc="150" normalizeH="0" baseline="0" noProof="0" dirty="0">
                <a:ln>
                  <a:noFill/>
                </a:ln>
                <a:solidFill>
                  <a:schemeClr val="tx1"/>
                </a:solidFill>
                <a:effectLst/>
                <a:uLnTx/>
                <a:uFillTx/>
                <a:latin typeface="Source Han Sans CN Bold" panose="020B0500000000000000" pitchFamily="34" charset="-128"/>
                <a:ea typeface="Source Han Sans CN Bold" panose="020B0500000000000000" pitchFamily="34" charset="-128"/>
                <a:sym typeface="+mn-ea"/>
              </a:rPr>
              <a:t>复杂任务</a:t>
            </a:r>
            <a:r>
              <a:rPr lang="zh-CN" altLang="en-US" sz="1400" b="1" spc="150" dirty="0">
                <a:solidFill>
                  <a:schemeClr val="tx1"/>
                </a:solidFill>
                <a:latin typeface="Source Han Sans CN Bold" panose="020B0500000000000000" pitchFamily="34" charset="-128"/>
                <a:ea typeface="Source Han Sans CN Bold" panose="020B0500000000000000" pitchFamily="34" charset="-128"/>
                <a:sym typeface="+mn-ea"/>
              </a:rPr>
              <a:t>上的</a:t>
            </a:r>
            <a:r>
              <a:rPr kumimoji="0" lang="zh-CN" altLang="en-US" sz="1400" b="1" u="none" strike="noStrike" kern="1200" cap="none" spc="150" normalizeH="0" baseline="0" noProof="0" dirty="0">
                <a:ln>
                  <a:noFill/>
                </a:ln>
                <a:solidFill>
                  <a:schemeClr val="tx1"/>
                </a:solidFill>
                <a:effectLst/>
                <a:uLnTx/>
                <a:uFillTx/>
                <a:latin typeface="Source Han Sans CN Bold" panose="020B0500000000000000" pitchFamily="34" charset="-128"/>
                <a:ea typeface="Source Han Sans CN Bold" panose="020B0500000000000000" pitchFamily="34" charset="-128"/>
                <a:sym typeface="+mn-ea"/>
              </a:rPr>
              <a:t>表现有限。</a:t>
            </a:r>
          </a:p>
        </p:txBody>
      </p:sp>
      <p:sp>
        <p:nvSpPr>
          <p:cNvPr id="150" name="矩形: 圆角 78"/>
          <p:cNvSpPr/>
          <p:nvPr>
            <p:custDataLst>
              <p:tags r:id="rId27"/>
            </p:custDataLst>
          </p:nvPr>
        </p:nvSpPr>
        <p:spPr>
          <a:xfrm>
            <a:off x="2861103" y="3898739"/>
            <a:ext cx="1749746" cy="1837410"/>
          </a:xfrm>
          <a:prstGeom prst="roundRect">
            <a:avLst>
              <a:gd name="adj" fmla="val 7184"/>
            </a:avLst>
          </a:prstGeom>
          <a:gradFill>
            <a:gsLst>
              <a:gs pos="0">
                <a:srgbClr val="FFFFFF">
                  <a:alpha val="10000"/>
                </a:srgbClr>
              </a:gs>
              <a:gs pos="100000">
                <a:srgbClr val="FFFFFF">
                  <a:alpha val="0"/>
                </a:srgbClr>
              </a:gs>
            </a:gsLst>
            <a:lin ang="5400000" scaled="0"/>
          </a:gradFill>
          <a:ln w="15875">
            <a:gradFill flip="none" rotWithShape="1">
              <a:gsLst>
                <a:gs pos="0">
                  <a:schemeClr val="accent2">
                    <a:lumMod val="60000"/>
                    <a:lumOff val="40000"/>
                    <a:alpha val="60000"/>
                  </a:schemeClr>
                </a:gs>
                <a:gs pos="100000">
                  <a:schemeClr val="accent2">
                    <a:lumMod val="60000"/>
                    <a:lumOff val="40000"/>
                    <a:alpha val="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这一阶段出现了多种重要的统计方法和模型</a:t>
            </a:r>
            <a:r>
              <a:rPr lang="zh-CN" altLang="en-US" sz="1400" b="1" spc="150" noProof="0" dirty="0">
                <a:solidFill>
                  <a:prstClr val="black">
                    <a:lumMod val="85000"/>
                    <a:lumOff val="15000"/>
                  </a:prstClr>
                </a:solidFill>
                <a:latin typeface="Source Han Sans CN Bold" panose="020B0500000000000000" pitchFamily="34" charset="-128"/>
                <a:ea typeface="Source Han Sans CN Bold" panose="020B0500000000000000" pitchFamily="34" charset="-128"/>
                <a:cs typeface="微软雅黑" panose="020B0503020204020204" charset="-122"/>
                <a:sym typeface="+mn-ea"/>
              </a:rPr>
              <a:t>。如</a:t>
            </a:r>
            <a:r>
              <a:rPr lang="zh-CN" altLang="en-US" sz="1400" b="1" spc="150" dirty="0">
                <a:solidFill>
                  <a:prstClr val="black">
                    <a:lumMod val="85000"/>
                    <a:lumOff val="15000"/>
                  </a:prstClr>
                </a:solidFill>
                <a:latin typeface="Source Han Sans CN Bold" panose="020B0500000000000000" pitchFamily="34" charset="-128"/>
                <a:ea typeface="Source Han Sans CN Bold" panose="020B0500000000000000" pitchFamily="34" charset="-128"/>
                <a:cs typeface="微软雅黑" panose="020B0503020204020204" charset="-122"/>
                <a:sym typeface="+mn-ea"/>
              </a:rPr>
              <a:t>：</a:t>
            </a:r>
            <a:endParaRPr kumimoji="0" lang="en-US" altLang="zh-CN"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endParaRPr>
          </a:p>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400" b="1" u="none" strike="noStrike" kern="1200" cap="none" spc="15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统计机器的翻译模型。</a:t>
            </a:r>
          </a:p>
        </p:txBody>
      </p:sp>
      <p:sp>
        <p:nvSpPr>
          <p:cNvPr id="151" name="矩形: 圆角 83"/>
          <p:cNvSpPr/>
          <p:nvPr>
            <p:custDataLst>
              <p:tags r:id="rId28"/>
            </p:custDataLst>
          </p:nvPr>
        </p:nvSpPr>
        <p:spPr>
          <a:xfrm>
            <a:off x="7547196" y="3898739"/>
            <a:ext cx="1749746" cy="1274483"/>
          </a:xfrm>
          <a:prstGeom prst="roundRect">
            <a:avLst>
              <a:gd name="adj" fmla="val 7184"/>
            </a:avLst>
          </a:prstGeom>
          <a:gradFill>
            <a:gsLst>
              <a:gs pos="0">
                <a:srgbClr val="FFFFFF">
                  <a:alpha val="10000"/>
                </a:srgbClr>
              </a:gs>
              <a:gs pos="100000">
                <a:srgbClr val="FFFFFF">
                  <a:alpha val="0"/>
                </a:srgbClr>
              </a:gs>
            </a:gsLst>
            <a:lin ang="5400000" scaled="0"/>
          </a:gradFill>
          <a:ln w="15875">
            <a:gradFill flip="none" rotWithShape="1">
              <a:gsLst>
                <a:gs pos="0">
                  <a:schemeClr val="accent2">
                    <a:lumMod val="60000"/>
                    <a:lumOff val="40000"/>
                    <a:alpha val="60000"/>
                  </a:schemeClr>
                </a:gs>
                <a:gs pos="100000">
                  <a:schemeClr val="accent2">
                    <a:lumMod val="60000"/>
                    <a:lumOff val="40000"/>
                    <a:alpha val="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vertOverflow="overflow" horzOverflow="overflow" vert="horz" wrap="square" tIns="252095" numCol="1" spcCol="0" rtlCol="0" fromWordArt="0" anchor="t" anchorCtr="0" forceAA="0" compatLnSpc="1">
            <a:noAutofit/>
          </a:bodyPr>
          <a:lstStyle/>
          <a:p>
            <a:pPr marL="0" marR="0" lvl="0" indent="0" defTabSz="914400" rtl="0" eaLnBrk="1" fontAlgn="auto" latinLnBrk="0" hangingPunct="1">
              <a:lnSpc>
                <a:spcPct val="120000"/>
              </a:lnSpc>
              <a:spcBef>
                <a:spcPts val="0"/>
              </a:spcBef>
              <a:spcAft>
                <a:spcPts val="0"/>
              </a:spcAft>
              <a:buClrTx/>
              <a:buSzTx/>
              <a:buFontTx/>
              <a:buNone/>
              <a:defRPr/>
            </a:pPr>
            <a:r>
              <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这一时期出现了许多具有代表性的</a:t>
            </a:r>
            <a:r>
              <a:rPr kumimoji="0" lang="en-US" altLang="zh-CN"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NLP</a:t>
            </a:r>
            <a:r>
              <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系统，如</a:t>
            </a:r>
            <a:r>
              <a:rPr kumimoji="0" lang="zh-CN" altLang="en-US" sz="1400" b="1" u="sng"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基于统计方法的拼写检查器、语法检查器和信息检索系统</a:t>
            </a:r>
            <a:r>
              <a:rPr kumimoji="0" lang="zh-CN" altLang="en-US" sz="1400" b="1" u="none" strike="noStrike" kern="1200" cap="none" spc="15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微软雅黑" panose="020B0503020204020204" charset="-122"/>
                <a:sym typeface="+mn-ea"/>
              </a:rPr>
              <a:t>。</a:t>
            </a:r>
          </a:p>
        </p:txBody>
      </p:sp>
      <p:sp>
        <p:nvSpPr>
          <p:cNvPr id="152" name="标题"/>
          <p:cNvSpPr txBox="1"/>
          <p:nvPr>
            <p:custDataLst>
              <p:tags r:id="rId29"/>
            </p:custDataLst>
          </p:nvPr>
        </p:nvSpPr>
        <p:spPr>
          <a:xfrm>
            <a:off x="369351" y="2844091"/>
            <a:ext cx="2046778" cy="419914"/>
          </a:xfrm>
          <a:prstGeom prst="roundRect">
            <a:avLst>
              <a:gd name="adj" fmla="val 50000"/>
            </a:avLst>
          </a:prstGeom>
          <a:gradFill flip="none" rotWithShape="1">
            <a:gsLst>
              <a:gs pos="0">
                <a:srgbClr val="1F54A0"/>
              </a:gs>
              <a:gs pos="65000">
                <a:schemeClr val="accent1">
                  <a:alpha val="100000"/>
                </a:schemeClr>
              </a:gs>
            </a:gsLst>
            <a:lin ang="13500000" scaled="1"/>
            <a:tileRect/>
          </a:gradFill>
          <a:effectLst>
            <a:outerShdw blurRad="63500" sx="102000" sy="102000" algn="ctr" rotWithShape="0">
              <a:schemeClr val="accent1">
                <a:alpha val="40000"/>
              </a:schemeClr>
            </a:outerShdw>
          </a:effectLst>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u="none" strike="noStrike" kern="1200" cap="none" spc="30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rPr>
              <a:t>研究范式转变</a:t>
            </a:r>
          </a:p>
        </p:txBody>
      </p:sp>
      <p:sp>
        <p:nvSpPr>
          <p:cNvPr id="153" name="标题"/>
          <p:cNvSpPr txBox="1"/>
          <p:nvPr>
            <p:custDataLst>
              <p:tags r:id="rId30"/>
            </p:custDataLst>
          </p:nvPr>
        </p:nvSpPr>
        <p:spPr>
          <a:xfrm>
            <a:off x="5055443" y="3843193"/>
            <a:ext cx="2046778" cy="419914"/>
          </a:xfrm>
          <a:prstGeom prst="roundRect">
            <a:avLst>
              <a:gd name="adj" fmla="val 50000"/>
            </a:avLst>
          </a:prstGeom>
          <a:gradFill flip="none" rotWithShape="1">
            <a:gsLst>
              <a:gs pos="0">
                <a:srgbClr val="1F54A0"/>
              </a:gs>
              <a:gs pos="65000">
                <a:schemeClr val="accent1">
                  <a:alpha val="100000"/>
                </a:schemeClr>
              </a:gs>
            </a:gsLst>
            <a:lin ang="13500000" scaled="1"/>
            <a:tileRect/>
          </a:gradFill>
          <a:effectLst>
            <a:outerShdw blurRad="63500" sx="102000" sy="102000" algn="ctr" rotWithShape="0">
              <a:schemeClr val="accent1">
                <a:alpha val="40000"/>
              </a:schemeClr>
            </a:outerShdw>
          </a:effectLst>
        </p:spPr>
        <p:txBody>
          <a:bodyPr wrap="square" lIns="0" tIns="0" rIns="0" bIns="0"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600" b="1" i="0" u="none" strike="noStrike" cap="none" spc="300" normalizeH="0" baseline="0">
                <a:ln>
                  <a:noFill/>
                </a:ln>
                <a:solidFill>
                  <a:srgbClr val="FFFFFF"/>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u="none" strike="noStrike" kern="1200" cap="none" spc="30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rPr>
              <a:t>语料库建设与应用</a:t>
            </a:r>
          </a:p>
        </p:txBody>
      </p:sp>
      <p:sp>
        <p:nvSpPr>
          <p:cNvPr id="154" name="标题"/>
          <p:cNvSpPr txBox="1"/>
          <p:nvPr>
            <p:custDataLst>
              <p:tags r:id="rId31"/>
            </p:custDataLst>
          </p:nvPr>
        </p:nvSpPr>
        <p:spPr>
          <a:xfrm>
            <a:off x="9741535" y="2844091"/>
            <a:ext cx="2046778" cy="419914"/>
          </a:xfrm>
          <a:prstGeom prst="roundRect">
            <a:avLst>
              <a:gd name="adj" fmla="val 50000"/>
            </a:avLst>
          </a:prstGeom>
          <a:gradFill flip="none" rotWithShape="1">
            <a:gsLst>
              <a:gs pos="0">
                <a:srgbClr val="1F54A0"/>
              </a:gs>
              <a:gs pos="65000">
                <a:schemeClr val="accent1">
                  <a:alpha val="100000"/>
                </a:schemeClr>
              </a:gs>
            </a:gsLst>
            <a:lin ang="13500000" scaled="1"/>
            <a:tileRect/>
          </a:gradFill>
          <a:effectLst>
            <a:outerShdw blurRad="63500" sx="102000" sy="102000" algn="ctr" rotWithShape="0">
              <a:schemeClr val="accent1">
                <a:alpha val="40000"/>
              </a:schemeClr>
            </a:outerShdw>
          </a:effectLst>
        </p:spPr>
        <p:txBody>
          <a:bodyPr wrap="square" lIns="0" tIns="0" rIns="0" bIns="0"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600" b="1" i="0" u="none" strike="noStrike" cap="none" spc="300" normalizeH="0" baseline="0">
                <a:ln>
                  <a:noFill/>
                </a:ln>
                <a:solidFill>
                  <a:srgbClr val="FFFFFF"/>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u="none" strike="noStrike" kern="1200" cap="none" spc="30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rPr>
              <a:t>技术瓶颈与限制</a:t>
            </a:r>
          </a:p>
        </p:txBody>
      </p:sp>
      <p:sp>
        <p:nvSpPr>
          <p:cNvPr id="155" name="标题"/>
          <p:cNvSpPr txBox="1"/>
          <p:nvPr>
            <p:custDataLst>
              <p:tags r:id="rId32"/>
            </p:custDataLst>
          </p:nvPr>
        </p:nvSpPr>
        <p:spPr>
          <a:xfrm>
            <a:off x="2712804" y="3605428"/>
            <a:ext cx="2046778" cy="419914"/>
          </a:xfrm>
          <a:prstGeom prst="roundRect">
            <a:avLst>
              <a:gd name="adj" fmla="val 50000"/>
            </a:avLst>
          </a:prstGeom>
          <a:gradFill flip="none" rotWithShape="1">
            <a:gsLst>
              <a:gs pos="0">
                <a:schemeClr val="accent2">
                  <a:lumMod val="75000"/>
                  <a:alpha val="100000"/>
                </a:schemeClr>
              </a:gs>
              <a:gs pos="97902">
                <a:schemeClr val="accent2">
                  <a:lumMod val="60000"/>
                  <a:lumOff val="40000"/>
                  <a:alpha val="100000"/>
                </a:schemeClr>
              </a:gs>
              <a:gs pos="47000">
                <a:schemeClr val="accent2">
                  <a:alpha val="100000"/>
                </a:schemeClr>
              </a:gs>
            </a:gsLst>
            <a:lin ang="13500000" scaled="1"/>
            <a:tileRect/>
          </a:gradFill>
          <a:effectLst>
            <a:outerShdw blurRad="63500" sx="102000" sy="102000" algn="ctr" rotWithShape="0">
              <a:schemeClr val="accent2">
                <a:alpha val="40000"/>
              </a:schemeClr>
            </a:outerShdw>
          </a:effectLst>
        </p:spPr>
        <p:txBody>
          <a:bodyPr wrap="square" lIns="0" tIns="0" rIns="0" bIns="0"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600" b="1" i="0" u="none" strike="noStrike" cap="none" spc="300" normalizeH="0" baseline="0">
                <a:ln>
                  <a:noFill/>
                </a:ln>
                <a:solidFill>
                  <a:srgbClr val="FFFFFF"/>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u="none" strike="noStrike" kern="1200" cap="none" spc="30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sym typeface="+mn-ea"/>
              </a:rPr>
              <a:t>关键技术突破</a:t>
            </a:r>
          </a:p>
        </p:txBody>
      </p:sp>
      <p:sp>
        <p:nvSpPr>
          <p:cNvPr id="156" name="标题"/>
          <p:cNvSpPr txBox="1"/>
          <p:nvPr>
            <p:custDataLst>
              <p:tags r:id="rId33"/>
            </p:custDataLst>
          </p:nvPr>
        </p:nvSpPr>
        <p:spPr>
          <a:xfrm>
            <a:off x="7398897" y="3605428"/>
            <a:ext cx="2046778" cy="419914"/>
          </a:xfrm>
          <a:prstGeom prst="roundRect">
            <a:avLst>
              <a:gd name="adj" fmla="val 50000"/>
            </a:avLst>
          </a:prstGeom>
          <a:gradFill flip="none" rotWithShape="1">
            <a:gsLst>
              <a:gs pos="0">
                <a:schemeClr val="accent2">
                  <a:lumMod val="75000"/>
                  <a:alpha val="100000"/>
                </a:schemeClr>
              </a:gs>
              <a:gs pos="97902">
                <a:schemeClr val="accent2">
                  <a:lumMod val="60000"/>
                  <a:lumOff val="40000"/>
                  <a:alpha val="100000"/>
                </a:schemeClr>
              </a:gs>
              <a:gs pos="47000">
                <a:schemeClr val="accent2">
                  <a:alpha val="100000"/>
                </a:schemeClr>
              </a:gs>
            </a:gsLst>
            <a:lin ang="13500000" scaled="1"/>
            <a:tileRect/>
          </a:gradFill>
          <a:effectLst>
            <a:outerShdw blurRad="63500" sx="102000" sy="102000" algn="ctr" rotWithShape="0">
              <a:schemeClr val="accent2">
                <a:alpha val="40000"/>
              </a:schemeClr>
            </a:outerShdw>
          </a:effectLst>
        </p:spPr>
        <p:txBody>
          <a:bodyPr wrap="square" lIns="0" tIns="0" rIns="0" bIns="0" rtlCol="0" anchor="ctr" anchorCtr="1">
            <a:noAutofit/>
          </a:bodyPr>
          <a:lstStyle>
            <a:defPPr>
              <a:defRPr lang="zh-CN"/>
            </a:defPPr>
            <a:lvl1pPr marR="0" lvl="0" indent="0" algn="ctr" fontAlgn="auto">
              <a:lnSpc>
                <a:spcPct val="100000"/>
              </a:lnSpc>
              <a:spcBef>
                <a:spcPts val="0"/>
              </a:spcBef>
              <a:spcAft>
                <a:spcPts val="0"/>
              </a:spcAft>
              <a:buClrTx/>
              <a:buSzTx/>
              <a:buFontTx/>
              <a:buNone/>
              <a:defRPr kumimoji="0" sz="1600" b="1" i="0" u="none" strike="noStrike" cap="none" spc="300" normalizeH="0" baseline="0">
                <a:ln>
                  <a:noFill/>
                </a:ln>
                <a:solidFill>
                  <a:srgbClr val="FFFFFF"/>
                </a:solidFill>
                <a:effectLst/>
                <a:uLnTx/>
                <a:uFillTx/>
                <a:latin typeface="+mj-ea"/>
                <a:ea typeface="+mj-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u="none" strike="noStrike" kern="1200" cap="none" spc="30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sym typeface="+mn-ea"/>
              </a:rPr>
              <a:t>代表性系统与应用</a:t>
            </a:r>
          </a:p>
        </p:txBody>
      </p:sp>
      <p:pic>
        <p:nvPicPr>
          <p:cNvPr id="157" name="图形 11" descr="343439383331313b343532303033323bd3a6d3c3b9dcc0ed"/>
          <p:cNvPicPr>
            <a:picLocks noChangeAspect="1"/>
          </p:cNvPicPr>
          <p:nvPr>
            <p:custDataLst>
              <p:tags r:id="rId34"/>
            </p:custDataLst>
          </p:nvPr>
        </p:nvPicPr>
        <p:blipFill>
          <a:blip r:embed="rId37">
            <a:extLst>
              <a:ext uri="{96DAC541-7B7A-43D3-8B79-37D633B846F1}">
                <asvg:svgBlip xmlns:asvg="http://schemas.microsoft.com/office/drawing/2016/SVG/main" r:embed="rId38"/>
              </a:ext>
            </a:extLst>
          </a:blip>
          <a:stretch>
            <a:fillRect/>
          </a:stretch>
        </p:blipFill>
        <p:spPr>
          <a:xfrm>
            <a:off x="5609247" y="1293918"/>
            <a:ext cx="937890" cy="937890"/>
          </a:xfrm>
          <a:prstGeom prst="rect">
            <a:avLst/>
          </a:prstGeom>
        </p:spPr>
      </p:pic>
      <p:sp>
        <p:nvSpPr>
          <p:cNvPr id="3" name="矩形 2">
            <a:extLst>
              <a:ext uri="{FF2B5EF4-FFF2-40B4-BE49-F238E27FC236}">
                <a16:creationId xmlns:a16="http://schemas.microsoft.com/office/drawing/2014/main" id="{C6855DBB-D60E-EAF5-34E5-98D3EF7F1621}"/>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3927207A-BD15-DB17-7B82-5C8561F0F3D9}"/>
              </a:ext>
            </a:extLst>
          </p:cNvPr>
          <p:cNvSpPr txBox="1"/>
          <p:nvPr/>
        </p:nvSpPr>
        <p:spPr>
          <a:xfrm>
            <a:off x="393979" y="85665"/>
            <a:ext cx="4134465"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符号主义与统计方法阶段</a:t>
            </a:r>
          </a:p>
        </p:txBody>
      </p:sp>
      <p:grpSp>
        <p:nvGrpSpPr>
          <p:cNvPr id="5" name="组合 4">
            <a:extLst>
              <a:ext uri="{FF2B5EF4-FFF2-40B4-BE49-F238E27FC236}">
                <a16:creationId xmlns:a16="http://schemas.microsoft.com/office/drawing/2014/main" id="{D97194C7-DE34-BD51-7A92-B80A1145F804}"/>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6" name="任意多边形: 形状 6">
              <a:extLst>
                <a:ext uri="{FF2B5EF4-FFF2-40B4-BE49-F238E27FC236}">
                  <a16:creationId xmlns:a16="http://schemas.microsoft.com/office/drawing/2014/main" id="{57062E09-8435-59FC-5CC5-14EC6C385893}"/>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7" name="任意多边形: 形状 7">
              <a:extLst>
                <a:ext uri="{FF2B5EF4-FFF2-40B4-BE49-F238E27FC236}">
                  <a16:creationId xmlns:a16="http://schemas.microsoft.com/office/drawing/2014/main" id="{6276D4A7-8F1B-0170-5F07-9221A1DEFA29}"/>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8" name="任意多边形: 形状 8">
              <a:extLst>
                <a:ext uri="{FF2B5EF4-FFF2-40B4-BE49-F238E27FC236}">
                  <a16:creationId xmlns:a16="http://schemas.microsoft.com/office/drawing/2014/main" id="{B9831E60-28A5-B1B3-AC99-3D77C076E9A3}"/>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9" name="任意多边形: 形状 9">
              <a:extLst>
                <a:ext uri="{FF2B5EF4-FFF2-40B4-BE49-F238E27FC236}">
                  <a16:creationId xmlns:a16="http://schemas.microsoft.com/office/drawing/2014/main" id="{0F37EE1B-1FB0-C7B4-4E34-90B74E0F922F}"/>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10" name="任意多边形: 形状 10">
              <a:extLst>
                <a:ext uri="{FF2B5EF4-FFF2-40B4-BE49-F238E27FC236}">
                  <a16:creationId xmlns:a16="http://schemas.microsoft.com/office/drawing/2014/main" id="{0C4AEB4B-021F-020B-D1C6-1C6469EBCCA2}"/>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1" name="任意多边形: 形状 11">
              <a:extLst>
                <a:ext uri="{FF2B5EF4-FFF2-40B4-BE49-F238E27FC236}">
                  <a16:creationId xmlns:a16="http://schemas.microsoft.com/office/drawing/2014/main" id="{BAD7BA7A-6E07-6717-6208-8EFFD4315EA5}"/>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2" name="任意多边形: 形状 12">
              <a:extLst>
                <a:ext uri="{FF2B5EF4-FFF2-40B4-BE49-F238E27FC236}">
                  <a16:creationId xmlns:a16="http://schemas.microsoft.com/office/drawing/2014/main" id="{48AC611E-A41F-79FB-B6FC-9ED566BD0295}"/>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3" name="任意多边形: 形状 13">
              <a:extLst>
                <a:ext uri="{FF2B5EF4-FFF2-40B4-BE49-F238E27FC236}">
                  <a16:creationId xmlns:a16="http://schemas.microsoft.com/office/drawing/2014/main" id="{18EBB3B2-3D2E-4279-0532-83358F041FE5}"/>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3D01D827-C402-6DAD-6235-5C022542B8B3}"/>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3A348CA4-3243-730A-B392-E6E2737BE1E3}"/>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87020972-22B1-687B-AA40-F58BA4079E2B}"/>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E986EBEF-3E02-2B66-0944-0FBFA5889C53}"/>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B6C1AFDC-A61E-F3F0-7412-8EBC94987E5E}"/>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136C778B-1B77-7158-2803-FCDA343ACCDA}"/>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5BBB54A5-9EA4-4F84-5122-B744F8CD92A4}"/>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C5F80FC3-6B9D-2D53-02F3-215E7369094B}"/>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5D1DAD77-3E5B-7644-922E-E883592342F8}"/>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58EE0E83-49FA-EA45-DCB4-AB1CFC620874}"/>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5B1ADC64-C2A7-C44A-9B68-CF40C38FD86B}"/>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C56F291B-B557-582C-29E9-5BA374FF6D8F}"/>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A5209157-626F-A2DB-059F-0C9C6F26D790}"/>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E57E47B4-C3F6-4AB3-B013-17C96C7C9B82}"/>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9EC3D97B-7994-78F6-042A-2D0237C39DEE}"/>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6017D095-7350-7B9B-FD8B-5F020F49B69F}"/>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9B9A13BC-DABA-3F5C-3394-135541D8C86D}"/>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D200CEA5-6EB5-4DD1-5C8E-C46E1BCF381A}"/>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5F16AAE9-95EE-7759-DC78-571047909710}"/>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72DC6A98-9AE8-12E6-F04E-CC7CA3B7C353}"/>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ACE8FBF6-22E1-40E8-0C38-3FF3043C9F78}"/>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29CD6D5F-0909-03B1-43B8-686DFAED971E}"/>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37" name="组合 36">
            <a:extLst>
              <a:ext uri="{FF2B5EF4-FFF2-40B4-BE49-F238E27FC236}">
                <a16:creationId xmlns:a16="http://schemas.microsoft.com/office/drawing/2014/main" id="{8408A8B2-CCFF-895E-4EF1-17AFFA7D664F}"/>
              </a:ext>
            </a:extLst>
          </p:cNvPr>
          <p:cNvGrpSpPr/>
          <p:nvPr/>
        </p:nvGrpSpPr>
        <p:grpSpPr>
          <a:xfrm>
            <a:off x="4897858" y="441377"/>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38" name="平行四边形 37">
              <a:extLst>
                <a:ext uri="{FF2B5EF4-FFF2-40B4-BE49-F238E27FC236}">
                  <a16:creationId xmlns:a16="http://schemas.microsoft.com/office/drawing/2014/main" id="{33FBE186-318A-DB4F-4AF6-D2B74A6433E5}"/>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平行四边形 38">
              <a:extLst>
                <a:ext uri="{FF2B5EF4-FFF2-40B4-BE49-F238E27FC236}">
                  <a16:creationId xmlns:a16="http://schemas.microsoft.com/office/drawing/2014/main" id="{C787F87B-C63C-6633-5DD6-18A2D5AFA884}"/>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平行四边形 39">
              <a:extLst>
                <a:ext uri="{FF2B5EF4-FFF2-40B4-BE49-F238E27FC236}">
                  <a16:creationId xmlns:a16="http://schemas.microsoft.com/office/drawing/2014/main" id="{C0C8C661-34D6-5ECC-2596-6515D61AF3E6}"/>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0267EED7-2198-E83D-1B68-27398FDBC2DD}"/>
              </a:ext>
            </a:extLst>
          </p:cNvPr>
          <p:cNvGrpSpPr/>
          <p:nvPr/>
        </p:nvGrpSpPr>
        <p:grpSpPr>
          <a:xfrm>
            <a:off x="4127125" y="449680"/>
            <a:ext cx="770733" cy="79448"/>
            <a:chOff x="3986211" y="341636"/>
            <a:chExt cx="770733" cy="79448"/>
          </a:xfrm>
        </p:grpSpPr>
        <p:cxnSp>
          <p:nvCxnSpPr>
            <p:cNvPr id="42" name="直接连接符 41">
              <a:extLst>
                <a:ext uri="{FF2B5EF4-FFF2-40B4-BE49-F238E27FC236}">
                  <a16:creationId xmlns:a16="http://schemas.microsoft.com/office/drawing/2014/main" id="{78CF6210-0278-1606-9E43-6A69348A332E}"/>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478EC667-CFFF-E34B-C785-96E4A79B0014}"/>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48D44A6F-18C5-3B44-4E80-DFEBE4A0363B}"/>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0F9555DC-ABFC-225F-2183-DAA38A36AC01}"/>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a16="http://schemas.microsoft.com/office/drawing/2014/main" id="{A8155325-0F49-3AA5-6903-41724830E653}"/>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10352FC7-F215-9DC2-110A-E7194DB24896}"/>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48" name="图片 47">
            <a:extLst>
              <a:ext uri="{FF2B5EF4-FFF2-40B4-BE49-F238E27FC236}">
                <a16:creationId xmlns:a16="http://schemas.microsoft.com/office/drawing/2014/main" id="{03B3EF62-F79E-9C40-D52E-6764BF62B810}"/>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
        <p:nvSpPr>
          <p:cNvPr id="14" name="矩形: 圆角 2140">
            <a:extLst>
              <a:ext uri="{FF2B5EF4-FFF2-40B4-BE49-F238E27FC236}">
                <a16:creationId xmlns:a16="http://schemas.microsoft.com/office/drawing/2014/main" id="{ADC2C354-DFBB-B542-C036-02E259EB37FF}"/>
              </a:ext>
            </a:extLst>
          </p:cNvPr>
          <p:cNvSpPr/>
          <p:nvPr/>
        </p:nvSpPr>
        <p:spPr>
          <a:xfrm flipH="1">
            <a:off x="-520058" y="781116"/>
            <a:ext cx="3767124" cy="439553"/>
          </a:xfrm>
          <a:prstGeom prst="roundRect">
            <a:avLst/>
          </a:prstGeom>
          <a:gradFill flip="none" rotWithShape="1">
            <a:gsLst>
              <a:gs pos="44000">
                <a:srgbClr val="2869C2"/>
              </a:gs>
              <a:gs pos="0">
                <a:schemeClr val="accent1"/>
              </a:gs>
              <a:gs pos="100000">
                <a:schemeClr val="accent1">
                  <a:alpha val="0"/>
                </a:schemeClr>
              </a:gs>
            </a:gsLst>
            <a:lin ang="0" scaled="1"/>
            <a:tileRect/>
          </a:gradFill>
          <a:ln>
            <a:noFill/>
          </a:ln>
          <a:effectLst>
            <a:outerShdw blurRad="114300" dist="50800" dir="5400000" sx="98000" sy="98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u="none" strike="noStrike" kern="1200" cap="none" spc="0" normalizeH="0" baseline="0" noProof="0" dirty="0">
              <a:ln>
                <a:noFill/>
              </a:ln>
              <a:solidFill>
                <a:srgbClr val="2869C2"/>
              </a:solidFill>
              <a:effectLst/>
              <a:uLnTx/>
              <a:uFillTx/>
              <a:latin typeface="Source Han Sans CN Bold" panose="020B0500000000000000" pitchFamily="34" charset="-128"/>
              <a:ea typeface="Source Han Sans CN Bold" panose="020B0500000000000000" pitchFamily="34" charset="-128"/>
              <a:cs typeface="+mn-cs"/>
            </a:endParaRPr>
          </a:p>
        </p:txBody>
      </p:sp>
      <p:sp>
        <p:nvSpPr>
          <p:cNvPr id="49" name="文本框 48">
            <a:extLst>
              <a:ext uri="{FF2B5EF4-FFF2-40B4-BE49-F238E27FC236}">
                <a16:creationId xmlns:a16="http://schemas.microsoft.com/office/drawing/2014/main" id="{59FCCB14-4F47-10AA-446E-DA84C11CB9D3}"/>
              </a:ext>
            </a:extLst>
          </p:cNvPr>
          <p:cNvSpPr txBox="1"/>
          <p:nvPr/>
        </p:nvSpPr>
        <p:spPr>
          <a:xfrm flipH="1">
            <a:off x="199426" y="847004"/>
            <a:ext cx="2880597" cy="30777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a:t>
            </a:r>
            <a:r>
              <a:rPr kumimoji="0" lang="en-US" altLang="zh-CN"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1970</a:t>
            </a:r>
            <a:r>
              <a:rPr kumimoji="0" lang="zh-CN" altLang="en-US"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年代</a:t>
            </a:r>
            <a:r>
              <a:rPr kumimoji="0" lang="en-US" altLang="zh-CN"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-1990</a:t>
            </a:r>
            <a:r>
              <a:rPr kumimoji="0" lang="zh-CN" altLang="en-US"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年代）</a:t>
            </a:r>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
          <p:cNvSpPr/>
          <p:nvPr>
            <p:custDataLst>
              <p:tags r:id="rId2"/>
            </p:custDataLst>
          </p:nvPr>
        </p:nvSpPr>
        <p:spPr>
          <a:xfrm>
            <a:off x="602615" y="2098452"/>
            <a:ext cx="10980420" cy="540385"/>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19" name="椭圆 6"/>
          <p:cNvSpPr/>
          <p:nvPr>
            <p:custDataLst>
              <p:tags r:id="rId3"/>
            </p:custDataLst>
          </p:nvPr>
        </p:nvSpPr>
        <p:spPr>
          <a:xfrm>
            <a:off x="890270" y="1966372"/>
            <a:ext cx="10406380" cy="540385"/>
          </a:xfrm>
          <a:prstGeom prst="ellipse">
            <a:avLst/>
          </a:prstGeom>
          <a:gradFill flip="none" rotWithShape="1">
            <a:gsLst>
              <a:gs pos="18000">
                <a:schemeClr val="accent1">
                  <a:lumMod val="60000"/>
                  <a:lumOff val="40000"/>
                  <a:alpha val="0"/>
                </a:schemeClr>
              </a:gs>
              <a:gs pos="100000">
                <a:schemeClr val="accent1">
                  <a:lumMod val="80000"/>
                  <a:lumOff val="20000"/>
                  <a:alpha val="3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sp>
        <p:nvSpPr>
          <p:cNvPr id="20" name="矩形: 圆角 1"/>
          <p:cNvSpPr/>
          <p:nvPr>
            <p:custDataLst>
              <p:tags r:id="rId4"/>
            </p:custDataLst>
          </p:nvPr>
        </p:nvSpPr>
        <p:spPr>
          <a:xfrm>
            <a:off x="3040380" y="1462238"/>
            <a:ext cx="6111240" cy="626745"/>
          </a:xfrm>
          <a:prstGeom prst="roundRect">
            <a:avLst>
              <a:gd name="adj" fmla="val 50000"/>
            </a:avLst>
          </a:prstGeom>
          <a:gradFill>
            <a:gsLst>
              <a:gs pos="0">
                <a:srgbClr val="1F54A0"/>
              </a:gs>
              <a:gs pos="100000">
                <a:schemeClr val="accent1">
                  <a:lumMod val="85000"/>
                  <a:alpha val="100000"/>
                </a:schemeClr>
              </a:gs>
            </a:gsLst>
            <a:lin ang="10800000" scaled="1"/>
          </a:gradFill>
        </p:spPr>
        <p:txBody>
          <a:bodyPr wrap="square" lIns="0" tIns="0" rIns="0" bIns="0" rtlCol="0" anchor="ctr" anchorCtr="1">
            <a:noAutofit/>
          </a:bodyPr>
          <a:lstStyle/>
          <a:p>
            <a:pPr marR="0" lvl="0" algn="ctr" defTabSz="914400" rtl="0" eaLnBrk="1" fontAlgn="auto" latinLnBrk="0" hangingPunct="1">
              <a:lnSpc>
                <a:spcPct val="100000"/>
              </a:lnSpc>
              <a:spcBef>
                <a:spcPct val="0"/>
              </a:spcBef>
              <a:spcAft>
                <a:spcPct val="0"/>
              </a:spcAft>
              <a:buClrTx/>
              <a:buSzTx/>
              <a:defRPr/>
            </a:pPr>
            <a:r>
              <a:rPr kumimoji="0" lang="en-US" altLang="zh-CN" sz="36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黑体" panose="02010609060101010101" charset="-122"/>
              </a:rPr>
              <a:t>NLP</a:t>
            </a:r>
            <a:r>
              <a:rPr kumimoji="0" lang="zh-CN" altLang="en-US" sz="3600" b="1" u="none" strike="noStrike" kern="1200" cap="none" spc="0" normalizeH="0" baseline="0" noProof="0" dirty="0">
                <a:ln>
                  <a:noFill/>
                </a:ln>
                <a:solidFill>
                  <a:srgbClr val="FFFFFF"/>
                </a:solidFill>
                <a:effectLst/>
                <a:uLnTx/>
                <a:uFillTx/>
                <a:latin typeface="Source Han Sans CN Bold" panose="020B0500000000000000" pitchFamily="34" charset="-128"/>
                <a:ea typeface="Source Han Sans CN Bold" panose="020B0500000000000000" pitchFamily="34" charset="-128"/>
                <a:cs typeface="黑体" panose="02010609060101010101" charset="-122"/>
              </a:rPr>
              <a:t>快速发展历程</a:t>
            </a:r>
          </a:p>
        </p:txBody>
      </p:sp>
      <p:sp>
        <p:nvSpPr>
          <p:cNvPr id="21" name="椭圆 17"/>
          <p:cNvSpPr/>
          <p:nvPr>
            <p:custDataLst>
              <p:tags r:id="rId5"/>
            </p:custDataLst>
          </p:nvPr>
        </p:nvSpPr>
        <p:spPr>
          <a:xfrm>
            <a:off x="1847215" y="2485167"/>
            <a:ext cx="92710" cy="92710"/>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cxnSp>
        <p:nvCxnSpPr>
          <p:cNvPr id="22" name="直接连接符 18"/>
          <p:cNvCxnSpPr/>
          <p:nvPr>
            <p:custDataLst>
              <p:tags r:id="rId6"/>
            </p:custDataLst>
          </p:nvPr>
        </p:nvCxnSpPr>
        <p:spPr>
          <a:xfrm>
            <a:off x="1885950" y="2577877"/>
            <a:ext cx="0" cy="347345"/>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23" name="矩形 19"/>
          <p:cNvSpPr/>
          <p:nvPr>
            <p:custDataLst>
              <p:tags r:id="rId7"/>
            </p:custDataLst>
          </p:nvPr>
        </p:nvSpPr>
        <p:spPr>
          <a:xfrm>
            <a:off x="795020" y="2681382"/>
            <a:ext cx="2181860" cy="469265"/>
          </a:xfrm>
          <a:prstGeom prst="rect">
            <a:avLst/>
          </a:prstGeom>
          <a:noFill/>
        </p:spPr>
        <p:txBody>
          <a:bodyPr wrap="square" lIns="0" tIns="0" rIns="0" bIns="0" rtlCol="0" anchor="b">
            <a:noAutofit/>
          </a:bodyPr>
          <a:lstStyle/>
          <a:p>
            <a:pPr marL="285750" marR="0" lvl="0" indent="-285750" algn="ctr" defTabSz="914400" rtl="0" eaLnBrk="1" fontAlgn="auto" latinLnBrk="0" hangingPunct="1">
              <a:lnSpc>
                <a:spcPct val="100000"/>
              </a:lnSpc>
              <a:buClrTx/>
              <a:buSzTx/>
              <a:buFont typeface="Wingdings" panose="05000000000000000000" pitchFamily="2" charset="2"/>
              <a:buChar char="Ø"/>
              <a:defRPr/>
            </a:pPr>
            <a:r>
              <a:rPr kumimoji="0" lang="zh-CN" altLang="en-US" sz="1600" b="1" u="none" strike="noStrike" kern="1200" cap="none" spc="0" normalizeH="0" baseline="0" dirty="0">
                <a:solidFill>
                  <a:srgbClr val="AD470F"/>
                </a:solidFill>
                <a:latin typeface="Source Han Sans CN Bold" panose="020B0500000000000000" pitchFamily="34" charset="-128"/>
                <a:ea typeface="Source Han Sans CN Bold" panose="020B0500000000000000" pitchFamily="34" charset="-128"/>
                <a:cs typeface="Arial" panose="020B0604020202020204" pitchFamily="34" charset="0"/>
              </a:rPr>
              <a:t>神经网络的复兴</a:t>
            </a:r>
          </a:p>
        </p:txBody>
      </p:sp>
      <p:sp>
        <p:nvSpPr>
          <p:cNvPr id="24" name="矩形: 圆角 14"/>
          <p:cNvSpPr/>
          <p:nvPr>
            <p:custDataLst>
              <p:tags r:id="rId8"/>
            </p:custDataLst>
          </p:nvPr>
        </p:nvSpPr>
        <p:spPr>
          <a:xfrm>
            <a:off x="604520" y="3239547"/>
            <a:ext cx="2562860" cy="2865755"/>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lstStyle/>
          <a:p>
            <a:pPr marL="285750" marR="0" lvl="0" indent="-285750" algn="l" defTabSz="914400" rtl="0" eaLnBrk="1" fontAlgn="auto" latinLnBrk="0" hangingPunct="1">
              <a:lnSpc>
                <a:spcPct val="136000"/>
              </a:lnSpc>
              <a:spcBef>
                <a:spcPct val="0"/>
              </a:spcBef>
              <a:spcAft>
                <a:spcPct val="0"/>
              </a:spcAft>
              <a:buClrTx/>
              <a:buSzTx/>
              <a:buFont typeface="Wingdings" panose="05000000000000000000" pitchFamily="2" charset="2"/>
              <a:buChar char="l"/>
              <a:defRPr/>
            </a:pPr>
            <a:r>
              <a:rPr lang="en-US" altLang="en-US" sz="2000" b="1" spc="20" dirty="0">
                <a:solidFill>
                  <a:srgbClr val="1F54A0"/>
                </a:solidFill>
                <a:latin typeface="Source Han Sans CN Bold" panose="020B0500000000000000" pitchFamily="34" charset="-128"/>
                <a:ea typeface="Source Han Sans CN Bold" panose="020B0500000000000000" pitchFamily="34" charset="-128"/>
                <a:cs typeface="+mn-ea"/>
                <a:sym typeface="+mn-ea"/>
              </a:rPr>
              <a:t>2010</a:t>
            </a:r>
            <a:r>
              <a:rPr lang="zh-CN" altLang="en-US" sz="2000" b="1" spc="20" dirty="0">
                <a:solidFill>
                  <a:srgbClr val="1F54A0"/>
                </a:solidFill>
                <a:latin typeface="Source Han Sans CN Bold" panose="020B0500000000000000" pitchFamily="34" charset="-128"/>
                <a:ea typeface="Source Han Sans CN Bold" panose="020B0500000000000000" pitchFamily="34" charset="-128"/>
                <a:cs typeface="+mn-ea"/>
                <a:sym typeface="+mn-ea"/>
              </a:rPr>
              <a:t>年代</a:t>
            </a:r>
            <a:r>
              <a:rPr kumimoji="0" lang="zh-CN" altLang="en-US" sz="20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神经网络模型，特别是</a:t>
            </a:r>
            <a:r>
              <a:rPr kumimoji="0" lang="zh-CN" altLang="en-US" sz="1400" b="1" u="none" strike="noStrike" kern="1200" cap="none" spc="2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循环神经网络（</a:t>
            </a:r>
            <a:r>
              <a:rPr kumimoji="0" lang="en-US" altLang="zh-CN" sz="1400" b="1" u="none" strike="noStrike" kern="1200" cap="none" spc="2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RNN</a:t>
            </a:r>
            <a:r>
              <a:rPr kumimoji="0" lang="zh-CN" altLang="en-US" sz="1400" b="1" u="none" strike="noStrike" kern="1200" cap="none" spc="2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）和长短期记忆网络</a:t>
            </a:r>
            <a:r>
              <a:rPr kumimoji="0" lang="zh-CN" altLang="en-US" sz="1200" b="1" u="none" strike="noStrike" kern="1200" cap="none" spc="2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a:t>
            </a:r>
            <a:r>
              <a:rPr kumimoji="0" lang="en-US" altLang="zh-CN" sz="1200" b="1" u="none" strike="noStrike" kern="1200" cap="none" spc="2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LSTM</a:t>
            </a:r>
            <a:r>
              <a:rPr kumimoji="0" lang="zh-CN" altLang="en-US" sz="1200" b="1" u="none" strike="noStrike" kern="1200" cap="none" spc="20" normalizeH="0" baseline="0" noProof="0" dirty="0">
                <a:ln>
                  <a:noFill/>
                </a:ln>
                <a:solidFill>
                  <a:srgbClr val="C00000"/>
                </a:solidFill>
                <a:effectLst/>
                <a:uLnTx/>
                <a:uFillTx/>
                <a:latin typeface="Source Han Sans CN Bold" panose="020B0500000000000000" pitchFamily="34" charset="-128"/>
                <a:ea typeface="Source Han Sans CN Bold" panose="020B0500000000000000" pitchFamily="34" charset="-128"/>
                <a:cs typeface="+mn-ea"/>
                <a:sym typeface="+mn-ea"/>
              </a:rPr>
              <a:t>）</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，在序列数据建模方面展现出优势，推动了</a:t>
            </a:r>
            <a:r>
              <a:rPr kumimoji="0" lang="zh-CN" altLang="en-US" sz="1400" b="1" u="sng"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语音识别和机器翻译</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等任务的性能突破。</a:t>
            </a:r>
          </a:p>
        </p:txBody>
      </p:sp>
      <p:sp>
        <p:nvSpPr>
          <p:cNvPr id="31" name="椭圆 30"/>
          <p:cNvSpPr/>
          <p:nvPr>
            <p:custDataLst>
              <p:tags r:id="rId9"/>
            </p:custDataLst>
          </p:nvPr>
        </p:nvSpPr>
        <p:spPr>
          <a:xfrm>
            <a:off x="4643755" y="2572797"/>
            <a:ext cx="92710" cy="92710"/>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cxnSp>
        <p:nvCxnSpPr>
          <p:cNvPr id="33" name="直接连接符 32"/>
          <p:cNvCxnSpPr/>
          <p:nvPr>
            <p:custDataLst>
              <p:tags r:id="rId10"/>
            </p:custDataLst>
          </p:nvPr>
        </p:nvCxnSpPr>
        <p:spPr>
          <a:xfrm>
            <a:off x="4690110" y="2665507"/>
            <a:ext cx="0" cy="309245"/>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11"/>
            </p:custDataLst>
          </p:nvPr>
        </p:nvSpPr>
        <p:spPr>
          <a:xfrm>
            <a:off x="3599180" y="2681382"/>
            <a:ext cx="2181860" cy="469265"/>
          </a:xfrm>
          <a:prstGeom prst="rect">
            <a:avLst/>
          </a:prstGeom>
          <a:noFill/>
        </p:spPr>
        <p:txBody>
          <a:bodyPr wrap="square" lIns="0" tIns="0" rIns="0" bIns="0" rtlCol="0" anchor="b">
            <a:noAutofit/>
          </a:bodyPr>
          <a:lstStyle/>
          <a:p>
            <a:pPr marL="285750" marR="0" lvl="0" indent="-285750" algn="ctr" defTabSz="914400" rtl="0" eaLnBrk="1" fontAlgn="auto" latinLnBrk="0" hangingPunct="1">
              <a:lnSpc>
                <a:spcPct val="100000"/>
              </a:lnSpc>
              <a:buClrTx/>
              <a:buSzTx/>
              <a:buFont typeface="Wingdings" panose="05000000000000000000" pitchFamily="2" charset="2"/>
              <a:buChar char="Ø"/>
              <a:defRPr/>
            </a:pPr>
            <a:r>
              <a:rPr kumimoji="0" lang="zh-CN" altLang="en-US" sz="1600" b="1" u="none" strike="noStrike" kern="1200" cap="none" spc="0" normalizeH="0" baseline="0" dirty="0">
                <a:solidFill>
                  <a:srgbClr val="AD470F"/>
                </a:solidFill>
                <a:latin typeface="Source Han Sans CN Bold" panose="020B0500000000000000" pitchFamily="34" charset="-128"/>
                <a:ea typeface="Source Han Sans CN Bold" panose="020B0500000000000000" pitchFamily="34" charset="-128"/>
                <a:cs typeface="Arial" panose="020B0604020202020204" pitchFamily="34" charset="0"/>
              </a:rPr>
              <a:t>词向量技术革命</a:t>
            </a:r>
          </a:p>
        </p:txBody>
      </p:sp>
      <p:sp>
        <p:nvSpPr>
          <p:cNvPr id="35" name="矩形: 圆角 34"/>
          <p:cNvSpPr/>
          <p:nvPr>
            <p:custDataLst>
              <p:tags r:id="rId12"/>
            </p:custDataLst>
          </p:nvPr>
        </p:nvSpPr>
        <p:spPr>
          <a:xfrm>
            <a:off x="3408680" y="3239547"/>
            <a:ext cx="2562860" cy="2865755"/>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lstStyle/>
          <a:p>
            <a:pPr marL="285750" marR="0" lvl="0" indent="-285750" algn="l" defTabSz="914400" rtl="0" eaLnBrk="1" fontAlgn="auto" latinLnBrk="0" hangingPunct="1">
              <a:lnSpc>
                <a:spcPct val="136000"/>
              </a:lnSpc>
              <a:spcBef>
                <a:spcPct val="0"/>
              </a:spcBef>
              <a:spcAft>
                <a:spcPct val="0"/>
              </a:spcAft>
              <a:buClrTx/>
              <a:buSzTx/>
              <a:buFont typeface="Wingdings" panose="05000000000000000000" pitchFamily="2" charset="2"/>
              <a:buChar char="l"/>
              <a:defRPr/>
            </a:pPr>
            <a:r>
              <a:rPr lang="en-US" altLang="en-US" sz="2000" b="1" spc="20" dirty="0">
                <a:solidFill>
                  <a:srgbClr val="1F54A0"/>
                </a:solidFill>
                <a:latin typeface="Source Han Sans CN Bold" panose="020B0500000000000000" pitchFamily="34" charset="-128"/>
                <a:ea typeface="Source Han Sans CN Bold" panose="020B0500000000000000" pitchFamily="34" charset="-128"/>
                <a:cs typeface="+mn-ea"/>
                <a:sym typeface="+mn-ea"/>
              </a:rPr>
              <a:t>2013年</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a:t>
            </a:r>
            <a:r>
              <a:rPr kumimoji="0" lang="en-US" altLang="zh-CN"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Mikolov</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等人提出的</a:t>
            </a:r>
            <a:r>
              <a:rPr lang="en-US" altLang="zh-CN" sz="1400" b="1" spc="20" dirty="0">
                <a:solidFill>
                  <a:srgbClr val="C00000"/>
                </a:solidFill>
                <a:latin typeface="Source Han Sans CN Bold" panose="020B0500000000000000" pitchFamily="34" charset="-128"/>
                <a:ea typeface="Source Han Sans CN Bold" panose="020B0500000000000000" pitchFamily="34" charset="-128"/>
                <a:cs typeface="+mn-ea"/>
                <a:sym typeface="+mn-ea"/>
              </a:rPr>
              <a:t>Word2Vec</a:t>
            </a:r>
            <a:r>
              <a:rPr lang="zh-CN" altLang="en-US" sz="1400" b="1" spc="20" dirty="0">
                <a:solidFill>
                  <a:srgbClr val="C00000"/>
                </a:solidFill>
                <a:latin typeface="Source Han Sans CN Bold" panose="020B0500000000000000" pitchFamily="34" charset="-128"/>
                <a:ea typeface="Source Han Sans CN Bold" panose="020B0500000000000000" pitchFamily="34" charset="-128"/>
                <a:cs typeface="+mn-ea"/>
                <a:sym typeface="+mn-ea"/>
              </a:rPr>
              <a:t>模型</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开创了词嵌入技术的新时代，成为现代</a:t>
            </a:r>
            <a:r>
              <a:rPr kumimoji="0" lang="en-US" altLang="zh-CN"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NLP</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sym typeface="+mn-ea"/>
              </a:rPr>
              <a:t>的基础技术之一。</a:t>
            </a:r>
          </a:p>
        </p:txBody>
      </p:sp>
      <p:sp>
        <p:nvSpPr>
          <p:cNvPr id="37" name="椭圆 36"/>
          <p:cNvSpPr/>
          <p:nvPr>
            <p:custDataLst>
              <p:tags r:id="rId13"/>
            </p:custDataLst>
          </p:nvPr>
        </p:nvSpPr>
        <p:spPr>
          <a:xfrm>
            <a:off x="7447915" y="2572797"/>
            <a:ext cx="92710" cy="92710"/>
          </a:xfrm>
          <a:prstGeom prst="ellipse">
            <a:avLst/>
          </a:prstGeom>
          <a:gradFill>
            <a:gsLst>
              <a:gs pos="0">
                <a:schemeClr val="accent3">
                  <a:alpha val="100000"/>
                </a:schemeClr>
              </a:gs>
              <a:gs pos="100000">
                <a:schemeClr val="accent3">
                  <a:lumMod val="75000"/>
                  <a:alpha val="100000"/>
                </a:schemeClr>
              </a:gs>
            </a:gsLst>
            <a:lin ang="5400000" scaled="1"/>
          </a:gradFill>
          <a:ln>
            <a:noFill/>
          </a:ln>
          <a:effectLst>
            <a:outerShdw blurRad="152400" sx="102000" sy="102000" algn="ctr" rotWithShape="0">
              <a:schemeClr val="accent3">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cxnSp>
        <p:nvCxnSpPr>
          <p:cNvPr id="38" name="直接连接符 37"/>
          <p:cNvCxnSpPr/>
          <p:nvPr>
            <p:custDataLst>
              <p:tags r:id="rId14"/>
            </p:custDataLst>
          </p:nvPr>
        </p:nvCxnSpPr>
        <p:spPr>
          <a:xfrm>
            <a:off x="7494270" y="2665507"/>
            <a:ext cx="0" cy="309245"/>
          </a:xfrm>
          <a:prstGeom prst="line">
            <a:avLst/>
          </a:prstGeom>
          <a:ln w="19050">
            <a:gradFill>
              <a:gsLst>
                <a:gs pos="96000">
                  <a:srgbClr val="FFFFFF">
                    <a:alpha val="0"/>
                  </a:srgbClr>
                </a:gs>
                <a:gs pos="0">
                  <a:schemeClr val="accent3">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15"/>
            </p:custDataLst>
          </p:nvPr>
        </p:nvSpPr>
        <p:spPr>
          <a:xfrm>
            <a:off x="5821902" y="2681065"/>
            <a:ext cx="3347911" cy="469265"/>
          </a:xfrm>
          <a:prstGeom prst="rect">
            <a:avLst/>
          </a:prstGeom>
          <a:noFill/>
        </p:spPr>
        <p:txBody>
          <a:bodyPr wrap="square" lIns="0" tIns="0" rIns="0" bIns="0" rtlCol="0" anchor="b">
            <a:noAutofit/>
          </a:bodyPr>
          <a:lstStyle/>
          <a:p>
            <a:pPr marL="285750" marR="0" lvl="0" indent="-285750" algn="ctr" defTabSz="914400" rtl="0" eaLnBrk="1" fontAlgn="auto" latinLnBrk="0" hangingPunct="1">
              <a:lnSpc>
                <a:spcPct val="100000"/>
              </a:lnSpc>
              <a:buClrTx/>
              <a:buSzTx/>
              <a:buFont typeface="Wingdings" panose="05000000000000000000" pitchFamily="2" charset="2"/>
              <a:buChar char="Ø"/>
              <a:defRPr/>
            </a:pPr>
            <a:r>
              <a:rPr kumimoji="0" lang="zh-CN" altLang="en-US" sz="1600" b="1" u="none" strike="noStrike" kern="1200" cap="none" spc="0" normalizeH="0" baseline="0" dirty="0">
                <a:solidFill>
                  <a:srgbClr val="AD470F"/>
                </a:solidFill>
                <a:latin typeface="Source Han Sans CN Bold" panose="020B0500000000000000" pitchFamily="34" charset="-128"/>
                <a:ea typeface="Source Han Sans CN Bold" panose="020B0500000000000000" pitchFamily="34" charset="-128"/>
                <a:cs typeface="Arial" panose="020B0604020202020204" pitchFamily="34" charset="0"/>
              </a:rPr>
              <a:t>Transformer架构预训练模型</a:t>
            </a:r>
          </a:p>
        </p:txBody>
      </p:sp>
      <p:sp>
        <p:nvSpPr>
          <p:cNvPr id="40" name="矩形: 圆角 39"/>
          <p:cNvSpPr/>
          <p:nvPr>
            <p:custDataLst>
              <p:tags r:id="rId16"/>
            </p:custDataLst>
          </p:nvPr>
        </p:nvSpPr>
        <p:spPr>
          <a:xfrm>
            <a:off x="6212840" y="3239547"/>
            <a:ext cx="2562860" cy="2865755"/>
          </a:xfrm>
          <a:prstGeom prst="roundRect">
            <a:avLst>
              <a:gd name="adj" fmla="val 8537"/>
            </a:avLst>
          </a:prstGeom>
          <a:noFill/>
          <a:ln w="15875">
            <a:gradFill flip="none" rotWithShape="1">
              <a:gsLst>
                <a:gs pos="0">
                  <a:schemeClr val="accent3">
                    <a:alpha val="75000"/>
                  </a:schemeClr>
                </a:gs>
                <a:gs pos="100000">
                  <a:schemeClr val="accent3">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lstStyle/>
          <a:p>
            <a:pPr marL="285750" marR="0" lvl="0" indent="-285750" algn="l" defTabSz="914400" rtl="0" eaLnBrk="1" fontAlgn="auto" latinLnBrk="0" hangingPunct="1">
              <a:lnSpc>
                <a:spcPct val="136000"/>
              </a:lnSpc>
              <a:spcBef>
                <a:spcPct val="0"/>
              </a:spcBef>
              <a:spcAft>
                <a:spcPct val="0"/>
              </a:spcAft>
              <a:buClrTx/>
              <a:buSzTx/>
              <a:buFont typeface="Wingdings" panose="05000000000000000000" pitchFamily="2" charset="2"/>
              <a:buChar char="l"/>
              <a:defRPr/>
            </a:pPr>
            <a:r>
              <a:rPr lang="en-US" altLang="en-US" sz="2000" b="1" spc="20" dirty="0">
                <a:solidFill>
                  <a:srgbClr val="1F54A0"/>
                </a:solidFill>
                <a:latin typeface="Source Han Sans CN Bold" panose="020B0500000000000000" pitchFamily="34" charset="-128"/>
                <a:ea typeface="Source Han Sans CN Bold" panose="020B0500000000000000" pitchFamily="34" charset="-128"/>
                <a:cs typeface="+mn-ea"/>
              </a:rPr>
              <a:t>2017年</a:t>
            </a:r>
            <a:r>
              <a:rPr kumimoji="0" lang="zh-CN" altLang="en-US" sz="20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a:t>
            </a:r>
            <a:r>
              <a:rPr kumimoji="0" lang="en-US" altLang="zh-CN"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Google</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提出的</a:t>
            </a:r>
            <a:r>
              <a:rPr lang="en-US" altLang="zh-CN" sz="1400" b="1" spc="20" dirty="0">
                <a:solidFill>
                  <a:srgbClr val="C00000"/>
                </a:solidFill>
                <a:latin typeface="Source Han Sans CN Bold" panose="020B0500000000000000" pitchFamily="34" charset="-128"/>
                <a:ea typeface="Source Han Sans CN Bold" panose="020B0500000000000000" pitchFamily="34" charset="-128"/>
                <a:cs typeface="+mn-ea"/>
              </a:rPr>
              <a:t>Transformer</a:t>
            </a:r>
            <a:r>
              <a:rPr lang="zh-CN" altLang="en-US" sz="1400" b="1" spc="20" dirty="0">
                <a:solidFill>
                  <a:srgbClr val="C00000"/>
                </a:solidFill>
                <a:latin typeface="Source Han Sans CN Bold" panose="020B0500000000000000" pitchFamily="34" charset="-128"/>
                <a:ea typeface="Source Han Sans CN Bold" panose="020B0500000000000000" pitchFamily="34" charset="-128"/>
                <a:cs typeface="+mn-ea"/>
              </a:rPr>
              <a:t>架构</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引入了自注意力机制，彻底改变了</a:t>
            </a:r>
            <a:r>
              <a:rPr kumimoji="0" lang="en-US" altLang="zh-CN"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NLP</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领域的技术格局。基于该架构的预训练语言模型，在几乎所有</a:t>
            </a:r>
            <a:r>
              <a:rPr kumimoji="0" lang="en-US" altLang="zh-CN"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NLP</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任务上都取得了突破性性能。</a:t>
            </a:r>
          </a:p>
        </p:txBody>
      </p:sp>
      <p:sp>
        <p:nvSpPr>
          <p:cNvPr id="47" name="椭圆 46"/>
          <p:cNvSpPr/>
          <p:nvPr>
            <p:custDataLst>
              <p:tags r:id="rId17"/>
            </p:custDataLst>
          </p:nvPr>
        </p:nvSpPr>
        <p:spPr>
          <a:xfrm>
            <a:off x="10259695" y="2485167"/>
            <a:ext cx="92710" cy="92710"/>
          </a:xfrm>
          <a:prstGeom prst="ellipse">
            <a:avLst/>
          </a:prstGeom>
          <a:gradFill>
            <a:gsLst>
              <a:gs pos="0">
                <a:schemeClr val="accent4">
                  <a:alpha val="100000"/>
                </a:schemeClr>
              </a:gs>
              <a:gs pos="100000">
                <a:schemeClr val="accent4">
                  <a:lumMod val="75000"/>
                  <a:alpha val="100000"/>
                </a:schemeClr>
              </a:gs>
            </a:gsLst>
            <a:lin ang="5400000" scaled="1"/>
          </a:gradFill>
          <a:ln>
            <a:noFill/>
          </a:ln>
          <a:effectLst>
            <a:outerShdw blurRad="152400" sx="102000" sy="102000" algn="ctr" rotWithShape="0">
              <a:schemeClr val="accent4">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1" u="none" strike="noStrike" kern="1200" cap="none" spc="0" normalizeH="0" baseline="0" noProof="0" dirty="0">
              <a:ln>
                <a:noFill/>
              </a:ln>
              <a:solidFill>
                <a:prstClr val="white"/>
              </a:solidFill>
              <a:effectLst/>
              <a:uLnTx/>
              <a:uFillTx/>
              <a:latin typeface="Source Han Sans CN Bold" panose="020B0500000000000000" pitchFamily="34" charset="-128"/>
              <a:ea typeface="Source Han Sans CN Bold" panose="020B0500000000000000" pitchFamily="34" charset="-128"/>
            </a:endParaRPr>
          </a:p>
        </p:txBody>
      </p:sp>
      <p:cxnSp>
        <p:nvCxnSpPr>
          <p:cNvPr id="48" name="直接连接符 47"/>
          <p:cNvCxnSpPr/>
          <p:nvPr>
            <p:custDataLst>
              <p:tags r:id="rId18"/>
            </p:custDataLst>
          </p:nvPr>
        </p:nvCxnSpPr>
        <p:spPr>
          <a:xfrm>
            <a:off x="10298430" y="2577877"/>
            <a:ext cx="0" cy="309245"/>
          </a:xfrm>
          <a:prstGeom prst="line">
            <a:avLst/>
          </a:prstGeom>
          <a:ln w="19050">
            <a:gradFill>
              <a:gsLst>
                <a:gs pos="96000">
                  <a:srgbClr val="FFFFFF">
                    <a:alpha val="0"/>
                  </a:srgbClr>
                </a:gs>
                <a:gs pos="0">
                  <a:schemeClr val="accent4">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49" name="矩形 48"/>
          <p:cNvSpPr/>
          <p:nvPr>
            <p:custDataLst>
              <p:tags r:id="rId19"/>
            </p:custDataLst>
          </p:nvPr>
        </p:nvSpPr>
        <p:spPr>
          <a:xfrm>
            <a:off x="9207500" y="2681382"/>
            <a:ext cx="2181860" cy="469265"/>
          </a:xfrm>
          <a:prstGeom prst="rect">
            <a:avLst/>
          </a:prstGeom>
          <a:noFill/>
        </p:spPr>
        <p:txBody>
          <a:bodyPr wrap="square" lIns="0" tIns="0" rIns="0" bIns="0" rtlCol="0" anchor="b">
            <a:noAutofit/>
          </a:bodyPr>
          <a:lstStyle/>
          <a:p>
            <a:pPr marL="285750" marR="0" lvl="0" indent="-285750" algn="ctr" defTabSz="914400" rtl="0" eaLnBrk="1" fontAlgn="auto" latinLnBrk="0" hangingPunct="1">
              <a:lnSpc>
                <a:spcPct val="100000"/>
              </a:lnSpc>
              <a:buClrTx/>
              <a:buSzTx/>
              <a:buFont typeface="Wingdings" panose="05000000000000000000" pitchFamily="2" charset="2"/>
              <a:buChar char="Ø"/>
              <a:defRPr/>
            </a:pPr>
            <a:r>
              <a:rPr kumimoji="0" lang="zh-CN" altLang="en-US" sz="1600" b="1" u="none" strike="noStrike" kern="1200" cap="none" spc="0" normalizeH="0" baseline="0" dirty="0">
                <a:solidFill>
                  <a:srgbClr val="AD470F"/>
                </a:solidFill>
                <a:latin typeface="Source Han Sans CN Bold" panose="020B0500000000000000" pitchFamily="34" charset="-128"/>
                <a:ea typeface="Source Han Sans CN Bold" panose="020B0500000000000000" pitchFamily="34" charset="-128"/>
                <a:cs typeface="Arial" panose="020B0604020202020204" pitchFamily="34" charset="0"/>
              </a:rPr>
              <a:t>大语言模型时代</a:t>
            </a:r>
          </a:p>
        </p:txBody>
      </p:sp>
      <p:sp>
        <p:nvSpPr>
          <p:cNvPr id="50" name="矩形: 圆角 49"/>
          <p:cNvSpPr/>
          <p:nvPr>
            <p:custDataLst>
              <p:tags r:id="rId20"/>
            </p:custDataLst>
          </p:nvPr>
        </p:nvSpPr>
        <p:spPr>
          <a:xfrm>
            <a:off x="9017000" y="3239547"/>
            <a:ext cx="2562860" cy="2865755"/>
          </a:xfrm>
          <a:prstGeom prst="roundRect">
            <a:avLst>
              <a:gd name="adj" fmla="val 8537"/>
            </a:avLst>
          </a:prstGeom>
          <a:noFill/>
          <a:ln w="15875">
            <a:gradFill flip="none" rotWithShape="1">
              <a:gsLst>
                <a:gs pos="0">
                  <a:schemeClr val="accent4">
                    <a:alpha val="75000"/>
                  </a:schemeClr>
                </a:gs>
                <a:gs pos="100000">
                  <a:schemeClr val="accent4">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lstStyle/>
          <a:p>
            <a:pPr marL="285750" marR="0" lvl="0" indent="-285750" algn="l" defTabSz="914400" rtl="0" eaLnBrk="1" fontAlgn="auto" latinLnBrk="0" hangingPunct="1">
              <a:lnSpc>
                <a:spcPct val="136000"/>
              </a:lnSpc>
              <a:spcBef>
                <a:spcPct val="0"/>
              </a:spcBef>
              <a:spcAft>
                <a:spcPct val="0"/>
              </a:spcAft>
              <a:buClrTx/>
              <a:buSzTx/>
              <a:buFont typeface="Wingdings" panose="05000000000000000000" pitchFamily="2" charset="2"/>
              <a:buChar char="l"/>
              <a:defRPr/>
            </a:pPr>
            <a:r>
              <a:rPr kumimoji="0" lang="en-US" altLang="en-US" sz="2000" b="1" u="none" strike="noStrike" kern="1200" cap="none" spc="20" normalizeH="0" baseline="0" noProof="0" dirty="0">
                <a:ln>
                  <a:noFill/>
                </a:ln>
                <a:solidFill>
                  <a:srgbClr val="1F54A0"/>
                </a:solidFill>
                <a:effectLst/>
                <a:uLnTx/>
                <a:uFillTx/>
                <a:latin typeface="Source Han Sans CN Bold" panose="020B0500000000000000" pitchFamily="34" charset="-128"/>
                <a:ea typeface="Source Han Sans CN Bold" panose="020B0500000000000000" pitchFamily="34" charset="-128"/>
                <a:cs typeface="+mn-ea"/>
              </a:rPr>
              <a:t>2020年后</a:t>
            </a:r>
            <a:r>
              <a:rPr kumimoji="0" lang="zh-CN" altLang="en-US" sz="20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以</a:t>
            </a:r>
            <a:r>
              <a:rPr kumimoji="0" lang="en-US" altLang="zh-CN"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GPT-3</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为代表的</a:t>
            </a:r>
            <a:r>
              <a:rPr lang="zh-CN" altLang="en-US" sz="1400" b="1" spc="20" dirty="0">
                <a:solidFill>
                  <a:srgbClr val="C00000"/>
                </a:solidFill>
                <a:latin typeface="Source Han Sans CN Bold" panose="020B0500000000000000" pitchFamily="34" charset="-128"/>
                <a:ea typeface="Source Han Sans CN Bold" panose="020B0500000000000000" pitchFamily="34" charset="-128"/>
                <a:cs typeface="+mn-ea"/>
              </a:rPr>
              <a:t>大语言模型（</a:t>
            </a:r>
            <a:r>
              <a:rPr lang="en-US" altLang="zh-CN" sz="1400" b="1" spc="20" dirty="0">
                <a:solidFill>
                  <a:srgbClr val="C00000"/>
                </a:solidFill>
                <a:latin typeface="Source Han Sans CN Bold" panose="020B0500000000000000" pitchFamily="34" charset="-128"/>
                <a:ea typeface="Source Han Sans CN Bold" panose="020B0500000000000000" pitchFamily="34" charset="-128"/>
                <a:cs typeface="+mn-ea"/>
              </a:rPr>
              <a:t>LLM</a:t>
            </a:r>
            <a:r>
              <a:rPr lang="zh-CN" altLang="en-US" sz="1400" b="1" spc="20" dirty="0">
                <a:solidFill>
                  <a:srgbClr val="C00000"/>
                </a:solidFill>
                <a:latin typeface="Source Han Sans CN Bold" panose="020B0500000000000000" pitchFamily="34" charset="-128"/>
                <a:ea typeface="Source Han Sans CN Bold" panose="020B0500000000000000" pitchFamily="34" charset="-128"/>
                <a:cs typeface="+mn-ea"/>
              </a:rPr>
              <a:t>）</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展现出惊人的语言理解和生成能力，开启了</a:t>
            </a:r>
            <a:r>
              <a:rPr kumimoji="0" lang="en-US" altLang="zh-CN"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NLP</a:t>
            </a:r>
            <a:r>
              <a:rPr kumimoji="0" lang="zh-CN" altLang="en-US" sz="1400" b="1" u="none" strike="noStrike" kern="1200" cap="none" spc="20" normalizeH="0" baseline="0" noProof="0" dirty="0">
                <a:ln>
                  <a:noFill/>
                </a:ln>
                <a:solidFill>
                  <a:prstClr val="black">
                    <a:lumMod val="85000"/>
                    <a:lumOff val="15000"/>
                  </a:prstClr>
                </a:solidFill>
                <a:effectLst/>
                <a:uLnTx/>
                <a:uFillTx/>
                <a:latin typeface="Source Han Sans CN Bold" panose="020B0500000000000000" pitchFamily="34" charset="-128"/>
                <a:ea typeface="Source Han Sans CN Bold" panose="020B0500000000000000" pitchFamily="34" charset="-128"/>
                <a:cs typeface="+mn-ea"/>
              </a:rPr>
              <a:t>的新时代。</a:t>
            </a:r>
          </a:p>
        </p:txBody>
      </p:sp>
      <p:sp>
        <p:nvSpPr>
          <p:cNvPr id="2" name="标题 1" descr="7b0a202020202262756c6c6574223a20227b5c2263617465676f727949645c223a5c225c222c5c2274656d706c61746549645c223a32303233313731347d220a7d0a"/>
          <p:cNvSpPr>
            <a:spLocks noGrp="1"/>
          </p:cNvSpPr>
          <p:nvPr>
            <p:custDataLst>
              <p:tags r:id="rId21"/>
            </p:custDataLst>
          </p:nvPr>
        </p:nvSpPr>
        <p:spPr>
          <a:xfrm>
            <a:off x="531630" y="1569497"/>
            <a:ext cx="10972800" cy="60960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None/>
              <a:defRPr sz="3600" b="0" kern="1200" spc="0">
                <a:solidFill>
                  <a:schemeClr val="tx1"/>
                </a:solidFill>
                <a:latin typeface="+mj-lt"/>
                <a:ea typeface="+mj-ea"/>
                <a:cs typeface="+mj-cs"/>
              </a:defRPr>
            </a:lvl1pPr>
          </a:lstStyle>
          <a:p>
            <a:pPr marL="0" marR="0" lvl="0" indent="0" algn="l" defTabSz="914400" rtl="0" eaLnBrk="1" fontAlgn="auto" latinLnBrk="0" hangingPunct="1">
              <a:lnSpc>
                <a:spcPct val="111000"/>
              </a:lnSpc>
              <a:spcBef>
                <a:spcPct val="0"/>
              </a:spcBef>
              <a:spcAft>
                <a:spcPct val="0"/>
              </a:spcAft>
              <a:buClrTx/>
              <a:buSzTx/>
              <a:buFontTx/>
              <a:buNone/>
              <a:defRPr/>
            </a:pPr>
            <a:endParaRPr kumimoji="0" lang="zh-CN" altLang="en-US" sz="3600" b="1" u="none" strike="noStrike" kern="1200" cap="none" spc="0" normalizeH="0" baseline="0" noProof="0" dirty="0">
              <a:ln>
                <a:noFill/>
              </a:ln>
              <a:solidFill>
                <a:prstClr val="black"/>
              </a:solidFill>
              <a:effectLst/>
              <a:uLnTx/>
              <a:uFillTx/>
              <a:latin typeface="Source Han Sans CN Bold" panose="020B0500000000000000" pitchFamily="34" charset="-128"/>
              <a:ea typeface="Source Han Sans CN Bold" panose="020B0500000000000000" pitchFamily="34" charset="-128"/>
            </a:endParaRPr>
          </a:p>
        </p:txBody>
      </p:sp>
      <p:sp>
        <p:nvSpPr>
          <p:cNvPr id="3" name="矩形 2">
            <a:extLst>
              <a:ext uri="{FF2B5EF4-FFF2-40B4-BE49-F238E27FC236}">
                <a16:creationId xmlns:a16="http://schemas.microsoft.com/office/drawing/2014/main" id="{C8BBFC6E-F2BE-7E66-3232-7E712B586E09}"/>
              </a:ext>
            </a:extLst>
          </p:cNvPr>
          <p:cNvSpPr/>
          <p:nvPr/>
        </p:nvSpPr>
        <p:spPr>
          <a:xfrm>
            <a:off x="193675" y="556024"/>
            <a:ext cx="4416425" cy="114300"/>
          </a:xfrm>
          <a:prstGeom prst="rect">
            <a:avLst/>
          </a:prstGeom>
          <a:gradFill>
            <a:gsLst>
              <a:gs pos="0">
                <a:srgbClr val="20549F">
                  <a:alpha val="27000"/>
                </a:srgbClr>
              </a:gs>
              <a:gs pos="100000">
                <a:srgbClr val="20549F">
                  <a:alpha val="0"/>
                </a:srgb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540B1777-1F51-CD9A-93DE-935936F12BEB}"/>
              </a:ext>
            </a:extLst>
          </p:cNvPr>
          <p:cNvSpPr txBox="1"/>
          <p:nvPr/>
        </p:nvSpPr>
        <p:spPr>
          <a:xfrm>
            <a:off x="393979" y="78408"/>
            <a:ext cx="4134465" cy="523220"/>
          </a:xfrm>
          <a:prstGeom prst="rect">
            <a:avLst/>
          </a:prstGeom>
          <a:noFill/>
        </p:spPr>
        <p:txBody>
          <a:bodyPr wrap="none" rtlCol="0">
            <a:spAutoFit/>
          </a:bodyPr>
          <a:lstStyle/>
          <a:p>
            <a:r>
              <a:rPr lang="zh-CN" altLang="en-US" sz="2800" b="1" dirty="0">
                <a:solidFill>
                  <a:srgbClr val="20549F"/>
                </a:solidFill>
                <a:latin typeface="Source Han Sans CN Bold" panose="020B0500000000000000" pitchFamily="34" charset="-128"/>
                <a:ea typeface="Source Han Sans CN Bold" panose="020B0500000000000000" pitchFamily="34" charset="-128"/>
              </a:rPr>
              <a:t>机器学习与深度学习时代</a:t>
            </a:r>
          </a:p>
        </p:txBody>
      </p:sp>
      <p:grpSp>
        <p:nvGrpSpPr>
          <p:cNvPr id="5" name="组合 4">
            <a:extLst>
              <a:ext uri="{FF2B5EF4-FFF2-40B4-BE49-F238E27FC236}">
                <a16:creationId xmlns:a16="http://schemas.microsoft.com/office/drawing/2014/main" id="{1B8351E6-4117-BF4C-BB1E-033411AF6A9D}"/>
              </a:ext>
            </a:extLst>
          </p:cNvPr>
          <p:cNvGrpSpPr/>
          <p:nvPr/>
        </p:nvGrpSpPr>
        <p:grpSpPr>
          <a:xfrm>
            <a:off x="220342" y="224491"/>
            <a:ext cx="380231" cy="316502"/>
            <a:chOff x="130647" y="149931"/>
            <a:chExt cx="380231" cy="316502"/>
          </a:xfrm>
          <a:gradFill flip="none" rotWithShape="1">
            <a:gsLst>
              <a:gs pos="0">
                <a:srgbClr val="20549F"/>
              </a:gs>
              <a:gs pos="76100">
                <a:srgbClr val="262D54">
                  <a:alpha val="0"/>
                </a:srgbClr>
              </a:gs>
              <a:gs pos="100000">
                <a:srgbClr val="313055">
                  <a:alpha val="0"/>
                </a:srgbClr>
              </a:gs>
            </a:gsLst>
            <a:lin ang="2700000" scaled="1"/>
            <a:tileRect/>
          </a:gradFill>
        </p:grpSpPr>
        <p:sp>
          <p:nvSpPr>
            <p:cNvPr id="6" name="任意多边形: 形状 6">
              <a:extLst>
                <a:ext uri="{FF2B5EF4-FFF2-40B4-BE49-F238E27FC236}">
                  <a16:creationId xmlns:a16="http://schemas.microsoft.com/office/drawing/2014/main" id="{C2111A2A-EFB7-BB10-C291-5CEC594F2088}"/>
                </a:ext>
              </a:extLst>
            </p:cNvPr>
            <p:cNvSpPr/>
            <p:nvPr/>
          </p:nvSpPr>
          <p:spPr>
            <a:xfrm rot="5400000">
              <a:off x="130516" y="429234"/>
              <a:ext cx="37359" cy="37039"/>
            </a:xfrm>
            <a:custGeom>
              <a:avLst/>
              <a:gdLst>
                <a:gd name="connsiteX0" fmla="*/ 37354 w 37359"/>
                <a:gd name="connsiteY0" fmla="*/ 19098 h 37039"/>
                <a:gd name="connsiteX1" fmla="*/ 17971 w 37359"/>
                <a:gd name="connsiteY1" fmla="*/ 37028 h 37039"/>
                <a:gd name="connsiteX2" fmla="*/ 0 w 37359"/>
                <a:gd name="connsiteY2" fmla="*/ 18607 h 37039"/>
                <a:gd name="connsiteX3" fmla="*/ 18953 w 37359"/>
                <a:gd name="connsiteY3" fmla="*/ 1 h 37039"/>
                <a:gd name="connsiteX4" fmla="*/ 37354 w 37359"/>
                <a:gd name="connsiteY4" fmla="*/ 19098 h 37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59" h="37039">
                  <a:moveTo>
                    <a:pt x="37354" y="19098"/>
                  </a:moveTo>
                  <a:cubicBezTo>
                    <a:pt x="37088" y="29434"/>
                    <a:pt x="28491" y="37396"/>
                    <a:pt x="17971" y="37028"/>
                  </a:cubicBezTo>
                  <a:cubicBezTo>
                    <a:pt x="8044" y="36680"/>
                    <a:pt x="-20" y="28411"/>
                    <a:pt x="0" y="18607"/>
                  </a:cubicBezTo>
                  <a:cubicBezTo>
                    <a:pt x="20" y="8434"/>
                    <a:pt x="8740" y="-121"/>
                    <a:pt x="18953" y="1"/>
                  </a:cubicBezTo>
                  <a:cubicBezTo>
                    <a:pt x="29208" y="124"/>
                    <a:pt x="37599" y="8843"/>
                    <a:pt x="37354" y="19098"/>
                  </a:cubicBezTo>
                  <a:close/>
                </a:path>
              </a:pathLst>
            </a:custGeom>
            <a:grpFill/>
            <a:ln w="2016" cap="flat">
              <a:noFill/>
              <a:prstDash val="solid"/>
              <a:miter/>
            </a:ln>
          </p:spPr>
          <p:txBody>
            <a:bodyPr rtlCol="0" anchor="ctr"/>
            <a:lstStyle/>
            <a:p>
              <a:endParaRPr lang="zh-CN" altLang="en-US"/>
            </a:p>
          </p:txBody>
        </p:sp>
        <p:sp>
          <p:nvSpPr>
            <p:cNvPr id="7" name="任意多边形: 形状 7">
              <a:extLst>
                <a:ext uri="{FF2B5EF4-FFF2-40B4-BE49-F238E27FC236}">
                  <a16:creationId xmlns:a16="http://schemas.microsoft.com/office/drawing/2014/main" id="{E4EDE0B5-9900-1228-CF81-1B7FC2EAB020}"/>
                </a:ext>
              </a:extLst>
            </p:cNvPr>
            <p:cNvSpPr/>
            <p:nvPr/>
          </p:nvSpPr>
          <p:spPr>
            <a:xfrm rot="5400000">
              <a:off x="130633" y="289422"/>
              <a:ext cx="37102" cy="37034"/>
            </a:xfrm>
            <a:custGeom>
              <a:avLst/>
              <a:gdLst>
                <a:gd name="connsiteX0" fmla="*/ 37101 w 37102"/>
                <a:gd name="connsiteY0" fmla="*/ 18368 h 37034"/>
                <a:gd name="connsiteX1" fmla="*/ 18639 w 37102"/>
                <a:gd name="connsiteY1" fmla="*/ 37035 h 37034"/>
                <a:gd name="connsiteX2" fmla="*/ 13 w 37102"/>
                <a:gd name="connsiteY2" fmla="*/ 19310 h 37034"/>
                <a:gd name="connsiteX3" fmla="*/ 18189 w 37102"/>
                <a:gd name="connsiteY3" fmla="*/ 8 h 37034"/>
                <a:gd name="connsiteX4" fmla="*/ 37080 w 37102"/>
                <a:gd name="connsiteY4" fmla="*/ 18368 h 37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2" h="37034">
                  <a:moveTo>
                    <a:pt x="37101" y="18368"/>
                  </a:moveTo>
                  <a:cubicBezTo>
                    <a:pt x="37224" y="28991"/>
                    <a:pt x="29221" y="37055"/>
                    <a:pt x="18639" y="37035"/>
                  </a:cubicBezTo>
                  <a:cubicBezTo>
                    <a:pt x="8630" y="37014"/>
                    <a:pt x="402" y="29175"/>
                    <a:pt x="13" y="19310"/>
                  </a:cubicBezTo>
                  <a:cubicBezTo>
                    <a:pt x="-376" y="9117"/>
                    <a:pt x="7893" y="315"/>
                    <a:pt x="18189" y="8"/>
                  </a:cubicBezTo>
                  <a:cubicBezTo>
                    <a:pt x="28504" y="-299"/>
                    <a:pt x="36978" y="7929"/>
                    <a:pt x="37080" y="18368"/>
                  </a:cubicBezTo>
                  <a:close/>
                </a:path>
              </a:pathLst>
            </a:custGeom>
            <a:grpFill/>
            <a:ln w="2016" cap="flat">
              <a:noFill/>
              <a:prstDash val="solid"/>
              <a:miter/>
            </a:ln>
          </p:spPr>
          <p:txBody>
            <a:bodyPr rtlCol="0" anchor="ctr"/>
            <a:lstStyle/>
            <a:p>
              <a:endParaRPr lang="zh-CN" altLang="en-US"/>
            </a:p>
          </p:txBody>
        </p:sp>
        <p:sp>
          <p:nvSpPr>
            <p:cNvPr id="8" name="任意多边形: 形状 8">
              <a:extLst>
                <a:ext uri="{FF2B5EF4-FFF2-40B4-BE49-F238E27FC236}">
                  <a16:creationId xmlns:a16="http://schemas.microsoft.com/office/drawing/2014/main" id="{4EDBC9E1-37F7-B627-B00F-20C9159066BF}"/>
                </a:ext>
              </a:extLst>
            </p:cNvPr>
            <p:cNvSpPr/>
            <p:nvPr/>
          </p:nvSpPr>
          <p:spPr>
            <a:xfrm rot="5400000">
              <a:off x="130582" y="359274"/>
              <a:ext cx="37212" cy="37052"/>
            </a:xfrm>
            <a:custGeom>
              <a:avLst/>
              <a:gdLst>
                <a:gd name="connsiteX0" fmla="*/ 37213 w 37212"/>
                <a:gd name="connsiteY0" fmla="*/ 18810 h 37052"/>
                <a:gd name="connsiteX1" fmla="*/ 18260 w 37212"/>
                <a:gd name="connsiteY1" fmla="*/ 37047 h 37052"/>
                <a:gd name="connsiteX2" fmla="*/ 2 w 37212"/>
                <a:gd name="connsiteY2" fmla="*/ 18892 h 37052"/>
                <a:gd name="connsiteX3" fmla="*/ 18669 w 37212"/>
                <a:gd name="connsiteY3" fmla="*/ 0 h 37052"/>
                <a:gd name="connsiteX4" fmla="*/ 37192 w 37212"/>
                <a:gd name="connsiteY4" fmla="*/ 18810 h 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 h="37052">
                  <a:moveTo>
                    <a:pt x="37213" y="18810"/>
                  </a:moveTo>
                  <a:cubicBezTo>
                    <a:pt x="37110" y="29412"/>
                    <a:pt x="28923" y="37293"/>
                    <a:pt x="18260" y="37047"/>
                  </a:cubicBezTo>
                  <a:cubicBezTo>
                    <a:pt x="8333" y="36822"/>
                    <a:pt x="166" y="28717"/>
                    <a:pt x="2" y="18892"/>
                  </a:cubicBezTo>
                  <a:cubicBezTo>
                    <a:pt x="-161" y="8781"/>
                    <a:pt x="8456" y="41"/>
                    <a:pt x="18669" y="0"/>
                  </a:cubicBezTo>
                  <a:cubicBezTo>
                    <a:pt x="29005" y="-41"/>
                    <a:pt x="37295" y="8371"/>
                    <a:pt x="37192" y="18810"/>
                  </a:cubicBezTo>
                  <a:close/>
                </a:path>
              </a:pathLst>
            </a:custGeom>
            <a:grpFill/>
            <a:ln w="2016" cap="flat">
              <a:noFill/>
              <a:prstDash val="solid"/>
              <a:miter/>
            </a:ln>
          </p:spPr>
          <p:txBody>
            <a:bodyPr rtlCol="0" anchor="ctr"/>
            <a:lstStyle/>
            <a:p>
              <a:endParaRPr lang="zh-CN" altLang="en-US"/>
            </a:p>
          </p:txBody>
        </p:sp>
        <p:sp>
          <p:nvSpPr>
            <p:cNvPr id="9" name="任意多边形: 形状 9">
              <a:extLst>
                <a:ext uri="{FF2B5EF4-FFF2-40B4-BE49-F238E27FC236}">
                  <a16:creationId xmlns:a16="http://schemas.microsoft.com/office/drawing/2014/main" id="{2A231D91-E5C6-16C5-DDD1-557767CC1B96}"/>
                </a:ext>
              </a:extLst>
            </p:cNvPr>
            <p:cNvSpPr/>
            <p:nvPr/>
          </p:nvSpPr>
          <p:spPr>
            <a:xfrm rot="5400000">
              <a:off x="130675" y="219679"/>
              <a:ext cx="37011" cy="37030"/>
            </a:xfrm>
            <a:custGeom>
              <a:avLst/>
              <a:gdLst>
                <a:gd name="connsiteX0" fmla="*/ 18790 w 37011"/>
                <a:gd name="connsiteY0" fmla="*/ 37029 h 37030"/>
                <a:gd name="connsiteX1" fmla="*/ 0 w 37011"/>
                <a:gd name="connsiteY1" fmla="*/ 18567 h 37030"/>
                <a:gd name="connsiteX2" fmla="*/ 18810 w 37011"/>
                <a:gd name="connsiteY2" fmla="*/ 2 h 37030"/>
                <a:gd name="connsiteX3" fmla="*/ 37006 w 37011"/>
                <a:gd name="connsiteY3" fmla="*/ 18075 h 37030"/>
                <a:gd name="connsiteX4" fmla="*/ 18790 w 37011"/>
                <a:gd name="connsiteY4" fmla="*/ 37029 h 37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1" h="37030">
                  <a:moveTo>
                    <a:pt x="18790" y="37029"/>
                  </a:moveTo>
                  <a:cubicBezTo>
                    <a:pt x="8290" y="37152"/>
                    <a:pt x="-20" y="28985"/>
                    <a:pt x="0" y="18567"/>
                  </a:cubicBezTo>
                  <a:cubicBezTo>
                    <a:pt x="0" y="8230"/>
                    <a:pt x="8515" y="-161"/>
                    <a:pt x="18810" y="2"/>
                  </a:cubicBezTo>
                  <a:cubicBezTo>
                    <a:pt x="28798" y="166"/>
                    <a:pt x="36781" y="8087"/>
                    <a:pt x="37006" y="18075"/>
                  </a:cubicBezTo>
                  <a:cubicBezTo>
                    <a:pt x="37251" y="28698"/>
                    <a:pt x="29351" y="36906"/>
                    <a:pt x="18790" y="37029"/>
                  </a:cubicBezTo>
                  <a:close/>
                </a:path>
              </a:pathLst>
            </a:custGeom>
            <a:grpFill/>
            <a:ln w="2016" cap="flat">
              <a:noFill/>
              <a:prstDash val="solid"/>
              <a:miter/>
            </a:ln>
          </p:spPr>
          <p:txBody>
            <a:bodyPr rtlCol="0" anchor="ctr"/>
            <a:lstStyle/>
            <a:p>
              <a:endParaRPr lang="zh-CN" altLang="en-US"/>
            </a:p>
          </p:txBody>
        </p:sp>
        <p:sp>
          <p:nvSpPr>
            <p:cNvPr id="10" name="任意多边形: 形状 10">
              <a:extLst>
                <a:ext uri="{FF2B5EF4-FFF2-40B4-BE49-F238E27FC236}">
                  <a16:creationId xmlns:a16="http://schemas.microsoft.com/office/drawing/2014/main" id="{43C6EFFE-FB08-1562-61B6-CD0FE0D6E45F}"/>
                </a:ext>
              </a:extLst>
            </p:cNvPr>
            <p:cNvSpPr/>
            <p:nvPr/>
          </p:nvSpPr>
          <p:spPr>
            <a:xfrm rot="5400000">
              <a:off x="130671" y="149907"/>
              <a:ext cx="37008" cy="37056"/>
            </a:xfrm>
            <a:custGeom>
              <a:avLst/>
              <a:gdLst>
                <a:gd name="connsiteX0" fmla="*/ 18383 w 37008"/>
                <a:gd name="connsiteY0" fmla="*/ 37036 h 37056"/>
                <a:gd name="connsiteX1" fmla="*/ 2 w 37008"/>
                <a:gd name="connsiteY1" fmla="*/ 18246 h 37056"/>
                <a:gd name="connsiteX2" fmla="*/ 19058 w 37008"/>
                <a:gd name="connsiteY2" fmla="*/ 10 h 37056"/>
                <a:gd name="connsiteX3" fmla="*/ 37008 w 37008"/>
                <a:gd name="connsiteY3" fmla="*/ 18431 h 37056"/>
                <a:gd name="connsiteX4" fmla="*/ 18362 w 37008"/>
                <a:gd name="connsiteY4" fmla="*/ 37056 h 3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08" h="37056">
                  <a:moveTo>
                    <a:pt x="18383" y="37036"/>
                  </a:moveTo>
                  <a:cubicBezTo>
                    <a:pt x="7801" y="36995"/>
                    <a:pt x="-161" y="28849"/>
                    <a:pt x="2" y="18246"/>
                  </a:cubicBezTo>
                  <a:cubicBezTo>
                    <a:pt x="166" y="7849"/>
                    <a:pt x="8722" y="-318"/>
                    <a:pt x="19058" y="10"/>
                  </a:cubicBezTo>
                  <a:cubicBezTo>
                    <a:pt x="28944" y="317"/>
                    <a:pt x="36926" y="8504"/>
                    <a:pt x="37008" y="18431"/>
                  </a:cubicBezTo>
                  <a:cubicBezTo>
                    <a:pt x="37090" y="28869"/>
                    <a:pt x="28862" y="37097"/>
                    <a:pt x="18362" y="37056"/>
                  </a:cubicBezTo>
                  <a:close/>
                </a:path>
              </a:pathLst>
            </a:custGeom>
            <a:grpFill/>
            <a:ln w="2016" cap="flat">
              <a:noFill/>
              <a:prstDash val="solid"/>
              <a:miter/>
            </a:ln>
          </p:spPr>
          <p:txBody>
            <a:bodyPr rtlCol="0" anchor="ctr"/>
            <a:lstStyle/>
            <a:p>
              <a:endParaRPr lang="zh-CN" altLang="en-US"/>
            </a:p>
          </p:txBody>
        </p:sp>
        <p:sp>
          <p:nvSpPr>
            <p:cNvPr id="11" name="任意多边形: 形状 11">
              <a:extLst>
                <a:ext uri="{FF2B5EF4-FFF2-40B4-BE49-F238E27FC236}">
                  <a16:creationId xmlns:a16="http://schemas.microsoft.com/office/drawing/2014/main" id="{EEFDDAD2-B377-EC87-C365-203BDB126F26}"/>
                </a:ext>
              </a:extLst>
            </p:cNvPr>
            <p:cNvSpPr/>
            <p:nvPr/>
          </p:nvSpPr>
          <p:spPr>
            <a:xfrm rot="5400000">
              <a:off x="200609" y="220454"/>
              <a:ext cx="35791" cy="35593"/>
            </a:xfrm>
            <a:custGeom>
              <a:avLst/>
              <a:gdLst>
                <a:gd name="connsiteX0" fmla="*/ 17836 w 35791"/>
                <a:gd name="connsiteY0" fmla="*/ 20 h 35593"/>
                <a:gd name="connsiteX1" fmla="*/ 35786 w 35791"/>
                <a:gd name="connsiteY1" fmla="*/ 18237 h 35593"/>
                <a:gd name="connsiteX2" fmla="*/ 17938 w 35791"/>
                <a:gd name="connsiteY2" fmla="*/ 35594 h 35593"/>
                <a:gd name="connsiteX3" fmla="*/ 8 w 35791"/>
                <a:gd name="connsiteY3" fmla="*/ 18319 h 35593"/>
                <a:gd name="connsiteX4" fmla="*/ 17856 w 35791"/>
                <a:gd name="connsiteY4" fmla="*/ 0 h 3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91" h="35593">
                  <a:moveTo>
                    <a:pt x="17836" y="20"/>
                  </a:moveTo>
                  <a:cubicBezTo>
                    <a:pt x="27722" y="20"/>
                    <a:pt x="36032" y="8453"/>
                    <a:pt x="35786" y="18237"/>
                  </a:cubicBezTo>
                  <a:cubicBezTo>
                    <a:pt x="35540" y="27488"/>
                    <a:pt x="27271" y="35553"/>
                    <a:pt x="17938" y="35594"/>
                  </a:cubicBezTo>
                  <a:cubicBezTo>
                    <a:pt x="8646" y="35635"/>
                    <a:pt x="295" y="27611"/>
                    <a:pt x="8" y="18319"/>
                  </a:cubicBezTo>
                  <a:cubicBezTo>
                    <a:pt x="-299" y="8494"/>
                    <a:pt x="7950" y="20"/>
                    <a:pt x="17856" y="0"/>
                  </a:cubicBezTo>
                  <a:close/>
                </a:path>
              </a:pathLst>
            </a:custGeom>
            <a:grpFill/>
            <a:ln w="2016" cap="flat">
              <a:noFill/>
              <a:prstDash val="solid"/>
              <a:miter/>
            </a:ln>
          </p:spPr>
          <p:txBody>
            <a:bodyPr rtlCol="0" anchor="ctr"/>
            <a:lstStyle/>
            <a:p>
              <a:endParaRPr lang="zh-CN" altLang="en-US"/>
            </a:p>
          </p:txBody>
        </p:sp>
        <p:sp>
          <p:nvSpPr>
            <p:cNvPr id="12" name="任意多边形: 形状 12">
              <a:extLst>
                <a:ext uri="{FF2B5EF4-FFF2-40B4-BE49-F238E27FC236}">
                  <a16:creationId xmlns:a16="http://schemas.microsoft.com/office/drawing/2014/main" id="{98BF8EBB-5606-99F6-F59A-F6E45AA28C22}"/>
                </a:ext>
              </a:extLst>
            </p:cNvPr>
            <p:cNvSpPr/>
            <p:nvPr/>
          </p:nvSpPr>
          <p:spPr>
            <a:xfrm rot="5400000">
              <a:off x="200617" y="150588"/>
              <a:ext cx="35757" cy="35595"/>
            </a:xfrm>
            <a:custGeom>
              <a:avLst/>
              <a:gdLst>
                <a:gd name="connsiteX0" fmla="*/ 35737 w 35757"/>
                <a:gd name="connsiteY0" fmla="*/ 17655 h 35595"/>
                <a:gd name="connsiteX1" fmla="*/ 18503 w 35757"/>
                <a:gd name="connsiteY1" fmla="*/ 35585 h 35595"/>
                <a:gd name="connsiteX2" fmla="*/ 0 w 35757"/>
                <a:gd name="connsiteY2" fmla="*/ 17881 h 35595"/>
                <a:gd name="connsiteX3" fmla="*/ 17275 w 35757"/>
                <a:gd name="connsiteY3" fmla="*/ 12 h 35595"/>
                <a:gd name="connsiteX4" fmla="*/ 35757 w 35757"/>
                <a:gd name="connsiteY4" fmla="*/ 17655 h 3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57" h="35595">
                  <a:moveTo>
                    <a:pt x="35737" y="17655"/>
                  </a:moveTo>
                  <a:cubicBezTo>
                    <a:pt x="35860" y="26989"/>
                    <a:pt x="27918" y="35258"/>
                    <a:pt x="18503" y="35585"/>
                  </a:cubicBezTo>
                  <a:cubicBezTo>
                    <a:pt x="8781" y="35933"/>
                    <a:pt x="21" y="27562"/>
                    <a:pt x="0" y="17881"/>
                  </a:cubicBezTo>
                  <a:cubicBezTo>
                    <a:pt x="-20" y="8384"/>
                    <a:pt x="7716" y="381"/>
                    <a:pt x="17275" y="12"/>
                  </a:cubicBezTo>
                  <a:cubicBezTo>
                    <a:pt x="27181" y="-356"/>
                    <a:pt x="35614" y="7688"/>
                    <a:pt x="35757" y="17655"/>
                  </a:cubicBezTo>
                  <a:close/>
                </a:path>
              </a:pathLst>
            </a:custGeom>
            <a:grpFill/>
            <a:ln w="2016" cap="flat">
              <a:noFill/>
              <a:prstDash val="solid"/>
              <a:miter/>
            </a:ln>
          </p:spPr>
          <p:txBody>
            <a:bodyPr rtlCol="0" anchor="ctr"/>
            <a:lstStyle/>
            <a:p>
              <a:endParaRPr lang="zh-CN" altLang="en-US"/>
            </a:p>
          </p:txBody>
        </p:sp>
        <p:sp>
          <p:nvSpPr>
            <p:cNvPr id="13" name="任意多边形: 形状 13">
              <a:extLst>
                <a:ext uri="{FF2B5EF4-FFF2-40B4-BE49-F238E27FC236}">
                  <a16:creationId xmlns:a16="http://schemas.microsoft.com/office/drawing/2014/main" id="{DDE1F6A8-27FF-DA63-B2FD-5AFA3C7F0B89}"/>
                </a:ext>
              </a:extLst>
            </p:cNvPr>
            <p:cNvSpPr/>
            <p:nvPr/>
          </p:nvSpPr>
          <p:spPr>
            <a:xfrm rot="5400000">
              <a:off x="200827" y="360262"/>
              <a:ext cx="35331" cy="35531"/>
            </a:xfrm>
            <a:custGeom>
              <a:avLst/>
              <a:gdLst>
                <a:gd name="connsiteX0" fmla="*/ 35329 w 35331"/>
                <a:gd name="connsiteY0" fmla="*/ 17437 h 35531"/>
                <a:gd name="connsiteX1" fmla="*/ 17379 w 35331"/>
                <a:gd name="connsiteY1" fmla="*/ 35530 h 35531"/>
                <a:gd name="connsiteX2" fmla="*/ 2 w 35331"/>
                <a:gd name="connsiteY2" fmla="*/ 18010 h 35531"/>
                <a:gd name="connsiteX3" fmla="*/ 16826 w 35331"/>
                <a:gd name="connsiteY3" fmla="*/ 18 h 35531"/>
                <a:gd name="connsiteX4" fmla="*/ 35329 w 35331"/>
                <a:gd name="connsiteY4" fmla="*/ 17457 h 3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31" h="35531">
                  <a:moveTo>
                    <a:pt x="35329" y="17437"/>
                  </a:moveTo>
                  <a:cubicBezTo>
                    <a:pt x="35493" y="27302"/>
                    <a:pt x="27183" y="35653"/>
                    <a:pt x="17379" y="35530"/>
                  </a:cubicBezTo>
                  <a:cubicBezTo>
                    <a:pt x="7800" y="35407"/>
                    <a:pt x="124" y="27671"/>
                    <a:pt x="2" y="18010"/>
                  </a:cubicBezTo>
                  <a:cubicBezTo>
                    <a:pt x="-121" y="8226"/>
                    <a:pt x="7145" y="448"/>
                    <a:pt x="16826" y="18"/>
                  </a:cubicBezTo>
                  <a:cubicBezTo>
                    <a:pt x="26835" y="-432"/>
                    <a:pt x="35165" y="7428"/>
                    <a:pt x="35329" y="17457"/>
                  </a:cubicBezTo>
                  <a:close/>
                </a:path>
              </a:pathLst>
            </a:custGeom>
            <a:grpFill/>
            <a:ln w="2016" cap="flat">
              <a:no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5157E323-75CE-5E7F-D438-E580BF8BE111}"/>
                </a:ext>
              </a:extLst>
            </p:cNvPr>
            <p:cNvSpPr/>
            <p:nvPr/>
          </p:nvSpPr>
          <p:spPr>
            <a:xfrm rot="5400000">
              <a:off x="200733" y="290373"/>
              <a:ext cx="35605" cy="35573"/>
            </a:xfrm>
            <a:custGeom>
              <a:avLst/>
              <a:gdLst>
                <a:gd name="connsiteX0" fmla="*/ 17711 w 35605"/>
                <a:gd name="connsiteY0" fmla="*/ 20 h 35573"/>
                <a:gd name="connsiteX1" fmla="*/ 35600 w 35605"/>
                <a:gd name="connsiteY1" fmla="*/ 18237 h 35573"/>
                <a:gd name="connsiteX2" fmla="*/ 17793 w 35605"/>
                <a:gd name="connsiteY2" fmla="*/ 35573 h 35573"/>
                <a:gd name="connsiteX3" fmla="*/ 6 w 35605"/>
                <a:gd name="connsiteY3" fmla="*/ 18319 h 35573"/>
                <a:gd name="connsiteX4" fmla="*/ 17711 w 35605"/>
                <a:gd name="connsiteY4" fmla="*/ 0 h 3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5" h="35573">
                  <a:moveTo>
                    <a:pt x="17711" y="20"/>
                  </a:moveTo>
                  <a:cubicBezTo>
                    <a:pt x="27618" y="20"/>
                    <a:pt x="35846" y="8392"/>
                    <a:pt x="35600" y="18237"/>
                  </a:cubicBezTo>
                  <a:cubicBezTo>
                    <a:pt x="35375" y="27550"/>
                    <a:pt x="27167" y="35553"/>
                    <a:pt x="17793" y="35573"/>
                  </a:cubicBezTo>
                  <a:cubicBezTo>
                    <a:pt x="8275" y="35614"/>
                    <a:pt x="252" y="27836"/>
                    <a:pt x="6" y="18319"/>
                  </a:cubicBezTo>
                  <a:cubicBezTo>
                    <a:pt x="-260" y="8249"/>
                    <a:pt x="7702" y="20"/>
                    <a:pt x="17711" y="0"/>
                  </a:cubicBezTo>
                  <a:close/>
                </a:path>
              </a:pathLst>
            </a:custGeom>
            <a:grpFill/>
            <a:ln w="2016" cap="flat">
              <a:noFill/>
              <a:prstDash val="solid"/>
              <a:miter/>
            </a:ln>
          </p:spPr>
          <p:txBody>
            <a:bodyPr rtlCol="0" anchor="ctr"/>
            <a:lstStyle/>
            <a:p>
              <a:endParaRPr lang="zh-CN" altLang="en-US"/>
            </a:p>
          </p:txBody>
        </p:sp>
        <p:sp>
          <p:nvSpPr>
            <p:cNvPr id="16" name="任意多边形: 形状 15">
              <a:extLst>
                <a:ext uri="{FF2B5EF4-FFF2-40B4-BE49-F238E27FC236}">
                  <a16:creationId xmlns:a16="http://schemas.microsoft.com/office/drawing/2014/main" id="{BEC8AF0E-4989-E236-D6D0-725518F63FB7}"/>
                </a:ext>
              </a:extLst>
            </p:cNvPr>
            <p:cNvSpPr/>
            <p:nvPr/>
          </p:nvSpPr>
          <p:spPr>
            <a:xfrm rot="5400000">
              <a:off x="200888" y="430036"/>
              <a:ext cx="35213" cy="35614"/>
            </a:xfrm>
            <a:custGeom>
              <a:avLst/>
              <a:gdLst>
                <a:gd name="connsiteX0" fmla="*/ 5 w 35213"/>
                <a:gd name="connsiteY0" fmla="*/ 17336 h 35614"/>
                <a:gd name="connsiteX1" fmla="*/ 17505 w 35213"/>
                <a:gd name="connsiteY1" fmla="*/ 0 h 35614"/>
                <a:gd name="connsiteX2" fmla="*/ 35209 w 35213"/>
                <a:gd name="connsiteY2" fmla="*/ 18196 h 35614"/>
                <a:gd name="connsiteX3" fmla="*/ 17648 w 35213"/>
                <a:gd name="connsiteY3" fmla="*/ 35614 h 35614"/>
                <a:gd name="connsiteX4" fmla="*/ 5 w 35213"/>
                <a:gd name="connsiteY4" fmla="*/ 17336 h 3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13" h="35614">
                  <a:moveTo>
                    <a:pt x="5" y="17336"/>
                  </a:moveTo>
                  <a:cubicBezTo>
                    <a:pt x="230" y="7614"/>
                    <a:pt x="7885" y="41"/>
                    <a:pt x="17505" y="0"/>
                  </a:cubicBezTo>
                  <a:cubicBezTo>
                    <a:pt x="27493" y="-41"/>
                    <a:pt x="35414" y="8105"/>
                    <a:pt x="35209" y="18196"/>
                  </a:cubicBezTo>
                  <a:cubicBezTo>
                    <a:pt x="35005" y="27714"/>
                    <a:pt x="27104" y="35553"/>
                    <a:pt x="17648" y="35614"/>
                  </a:cubicBezTo>
                  <a:cubicBezTo>
                    <a:pt x="7741" y="35676"/>
                    <a:pt x="-220" y="27407"/>
                    <a:pt x="5" y="17336"/>
                  </a:cubicBezTo>
                  <a:close/>
                </a:path>
              </a:pathLst>
            </a:custGeom>
            <a:grpFill/>
            <a:ln w="2016"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9BECC7D8-A5B0-34FD-AB2F-2ECFAA788F8F}"/>
                </a:ext>
              </a:extLst>
            </p:cNvPr>
            <p:cNvSpPr/>
            <p:nvPr/>
          </p:nvSpPr>
          <p:spPr>
            <a:xfrm rot="5400000">
              <a:off x="271097" y="361202"/>
              <a:ext cx="33935" cy="33567"/>
            </a:xfrm>
            <a:custGeom>
              <a:avLst/>
              <a:gdLst>
                <a:gd name="connsiteX0" fmla="*/ 33936 w 33935"/>
                <a:gd name="connsiteY0" fmla="*/ 16886 h 33567"/>
                <a:gd name="connsiteX1" fmla="*/ 16866 w 33935"/>
                <a:gd name="connsiteY1" fmla="*/ 33567 h 33567"/>
                <a:gd name="connsiteX2" fmla="*/ 0 w 33935"/>
                <a:gd name="connsiteY2" fmla="*/ 16743 h 33567"/>
                <a:gd name="connsiteX3" fmla="*/ 16988 w 33935"/>
                <a:gd name="connsiteY3" fmla="*/ 0 h 33567"/>
                <a:gd name="connsiteX4" fmla="*/ 33936 w 33935"/>
                <a:gd name="connsiteY4" fmla="*/ 16866 h 3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35" h="33567">
                  <a:moveTo>
                    <a:pt x="33936" y="16886"/>
                  </a:moveTo>
                  <a:cubicBezTo>
                    <a:pt x="33895" y="26178"/>
                    <a:pt x="26260" y="33649"/>
                    <a:pt x="16866" y="33567"/>
                  </a:cubicBezTo>
                  <a:cubicBezTo>
                    <a:pt x="7389" y="33506"/>
                    <a:pt x="-41" y="26076"/>
                    <a:pt x="0" y="16743"/>
                  </a:cubicBezTo>
                  <a:cubicBezTo>
                    <a:pt x="41" y="7430"/>
                    <a:pt x="7594" y="-20"/>
                    <a:pt x="16988" y="0"/>
                  </a:cubicBezTo>
                  <a:cubicBezTo>
                    <a:pt x="26240" y="0"/>
                    <a:pt x="33977" y="7716"/>
                    <a:pt x="33936" y="16866"/>
                  </a:cubicBezTo>
                  <a:close/>
                </a:path>
              </a:pathLst>
            </a:custGeom>
            <a:grpFill/>
            <a:ln w="2016" cap="flat">
              <a:noFill/>
              <a:prstDash val="solid"/>
              <a:miter/>
            </a:ln>
          </p:spPr>
          <p:txBody>
            <a:bodyPr rtlCol="0" anchor="ctr"/>
            <a:lstStyle/>
            <a:p>
              <a:endParaRPr lang="zh-CN" altLang="en-US"/>
            </a:p>
          </p:txBody>
        </p:sp>
        <p:sp>
          <p:nvSpPr>
            <p:cNvPr id="25" name="任意多边形: 形状 17">
              <a:extLst>
                <a:ext uri="{FF2B5EF4-FFF2-40B4-BE49-F238E27FC236}">
                  <a16:creationId xmlns:a16="http://schemas.microsoft.com/office/drawing/2014/main" id="{32EA7F4D-E108-54BB-8D80-A1A578DD705B}"/>
                </a:ext>
              </a:extLst>
            </p:cNvPr>
            <p:cNvSpPr/>
            <p:nvPr/>
          </p:nvSpPr>
          <p:spPr>
            <a:xfrm rot="5400000">
              <a:off x="270991" y="431015"/>
              <a:ext cx="34088" cy="33552"/>
            </a:xfrm>
            <a:custGeom>
              <a:avLst/>
              <a:gdLst>
                <a:gd name="connsiteX0" fmla="*/ 16686 w 34088"/>
                <a:gd name="connsiteY0" fmla="*/ 33550 h 33552"/>
                <a:gd name="connsiteX1" fmla="*/ 5 w 34088"/>
                <a:gd name="connsiteY1" fmla="*/ 16439 h 33552"/>
                <a:gd name="connsiteX2" fmla="*/ 17403 w 34088"/>
                <a:gd name="connsiteY2" fmla="*/ 3 h 33552"/>
                <a:gd name="connsiteX3" fmla="*/ 34084 w 34088"/>
                <a:gd name="connsiteY3" fmla="*/ 17155 h 33552"/>
                <a:gd name="connsiteX4" fmla="*/ 16686 w 34088"/>
                <a:gd name="connsiteY4" fmla="*/ 33550 h 3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88" h="33552">
                  <a:moveTo>
                    <a:pt x="16686" y="33550"/>
                  </a:moveTo>
                  <a:cubicBezTo>
                    <a:pt x="7332" y="33386"/>
                    <a:pt x="-220" y="25629"/>
                    <a:pt x="5" y="16439"/>
                  </a:cubicBezTo>
                  <a:cubicBezTo>
                    <a:pt x="230" y="7290"/>
                    <a:pt x="8131" y="-181"/>
                    <a:pt x="17403" y="3"/>
                  </a:cubicBezTo>
                  <a:cubicBezTo>
                    <a:pt x="26674" y="188"/>
                    <a:pt x="34309" y="8047"/>
                    <a:pt x="34084" y="17155"/>
                  </a:cubicBezTo>
                  <a:cubicBezTo>
                    <a:pt x="33859" y="26448"/>
                    <a:pt x="26142" y="33714"/>
                    <a:pt x="16686" y="33550"/>
                  </a:cubicBezTo>
                  <a:close/>
                </a:path>
              </a:pathLst>
            </a:custGeom>
            <a:grpFill/>
            <a:ln w="2016" cap="flat">
              <a:noFill/>
              <a:prstDash val="solid"/>
              <a:miter/>
            </a:ln>
          </p:spPr>
          <p:txBody>
            <a:bodyPr rtlCol="0" anchor="ctr"/>
            <a:lstStyle/>
            <a:p>
              <a:endParaRPr lang="zh-CN" altLang="en-US"/>
            </a:p>
          </p:txBody>
        </p:sp>
        <p:sp>
          <p:nvSpPr>
            <p:cNvPr id="26" name="任意多边形: 形状 18">
              <a:extLst>
                <a:ext uri="{FF2B5EF4-FFF2-40B4-BE49-F238E27FC236}">
                  <a16:creationId xmlns:a16="http://schemas.microsoft.com/office/drawing/2014/main" id="{2E2139EB-BB88-9952-3B38-799554B4F17B}"/>
                </a:ext>
              </a:extLst>
            </p:cNvPr>
            <p:cNvSpPr/>
            <p:nvPr/>
          </p:nvSpPr>
          <p:spPr>
            <a:xfrm rot="5400000">
              <a:off x="271231" y="291275"/>
              <a:ext cx="33649" cy="33546"/>
            </a:xfrm>
            <a:custGeom>
              <a:avLst/>
              <a:gdLst>
                <a:gd name="connsiteX0" fmla="*/ 33649 w 33649"/>
                <a:gd name="connsiteY0" fmla="*/ 16743 h 33546"/>
                <a:gd name="connsiteX1" fmla="*/ 16886 w 33649"/>
                <a:gd name="connsiteY1" fmla="*/ 33547 h 33546"/>
                <a:gd name="connsiteX2" fmla="*/ 0 w 33649"/>
                <a:gd name="connsiteY2" fmla="*/ 16825 h 33546"/>
                <a:gd name="connsiteX3" fmla="*/ 16763 w 33649"/>
                <a:gd name="connsiteY3" fmla="*/ 0 h 33546"/>
                <a:gd name="connsiteX4" fmla="*/ 33629 w 33649"/>
                <a:gd name="connsiteY4" fmla="*/ 16743 h 33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9" h="33546">
                  <a:moveTo>
                    <a:pt x="33649" y="16743"/>
                  </a:moveTo>
                  <a:cubicBezTo>
                    <a:pt x="33670" y="26199"/>
                    <a:pt x="26342" y="33547"/>
                    <a:pt x="16886" y="33547"/>
                  </a:cubicBezTo>
                  <a:cubicBezTo>
                    <a:pt x="7409" y="33547"/>
                    <a:pt x="20" y="26240"/>
                    <a:pt x="0" y="16825"/>
                  </a:cubicBezTo>
                  <a:cubicBezTo>
                    <a:pt x="0" y="7389"/>
                    <a:pt x="7287" y="41"/>
                    <a:pt x="16763" y="0"/>
                  </a:cubicBezTo>
                  <a:cubicBezTo>
                    <a:pt x="26137" y="-41"/>
                    <a:pt x="33608" y="7369"/>
                    <a:pt x="33629" y="16743"/>
                  </a:cubicBezTo>
                  <a:close/>
                </a:path>
              </a:pathLst>
            </a:custGeom>
            <a:grpFill/>
            <a:ln w="2016" cap="flat">
              <a:noFill/>
              <a:prstDash val="solid"/>
              <a:miter/>
            </a:ln>
          </p:spPr>
          <p:txBody>
            <a:bodyPr rtlCol="0" anchor="ctr"/>
            <a:lstStyle/>
            <a:p>
              <a:endParaRPr lang="zh-CN" altLang="en-US"/>
            </a:p>
          </p:txBody>
        </p:sp>
        <p:sp>
          <p:nvSpPr>
            <p:cNvPr id="27" name="任意多边形: 形状 19">
              <a:extLst>
                <a:ext uri="{FF2B5EF4-FFF2-40B4-BE49-F238E27FC236}">
                  <a16:creationId xmlns:a16="http://schemas.microsoft.com/office/drawing/2014/main" id="{309041A8-0804-A0DF-7D6C-5C4D1D955674}"/>
                </a:ext>
              </a:extLst>
            </p:cNvPr>
            <p:cNvSpPr/>
            <p:nvPr/>
          </p:nvSpPr>
          <p:spPr>
            <a:xfrm rot="5400000">
              <a:off x="271310" y="151621"/>
              <a:ext cx="33490" cy="33551"/>
            </a:xfrm>
            <a:custGeom>
              <a:avLst/>
              <a:gdLst>
                <a:gd name="connsiteX0" fmla="*/ 33487 w 33490"/>
                <a:gd name="connsiteY0" fmla="*/ 16479 h 33551"/>
                <a:gd name="connsiteX1" fmla="*/ 17052 w 33490"/>
                <a:gd name="connsiteY1" fmla="*/ 33550 h 33551"/>
                <a:gd name="connsiteX2" fmla="*/ 2 w 33490"/>
                <a:gd name="connsiteY2" fmla="*/ 17093 h 33551"/>
                <a:gd name="connsiteX3" fmla="*/ 16438 w 33490"/>
                <a:gd name="connsiteY3" fmla="*/ 3 h 33551"/>
                <a:gd name="connsiteX4" fmla="*/ 33487 w 33490"/>
                <a:gd name="connsiteY4" fmla="*/ 16459 h 33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0" h="33551">
                  <a:moveTo>
                    <a:pt x="33487" y="16479"/>
                  </a:moveTo>
                  <a:cubicBezTo>
                    <a:pt x="33651" y="25997"/>
                    <a:pt x="26528" y="33406"/>
                    <a:pt x="17052" y="33550"/>
                  </a:cubicBezTo>
                  <a:cubicBezTo>
                    <a:pt x="7514" y="33693"/>
                    <a:pt x="145" y="26591"/>
                    <a:pt x="2" y="17093"/>
                  </a:cubicBezTo>
                  <a:cubicBezTo>
                    <a:pt x="-141" y="7576"/>
                    <a:pt x="6982" y="167"/>
                    <a:pt x="16438" y="3"/>
                  </a:cubicBezTo>
                  <a:cubicBezTo>
                    <a:pt x="25935" y="-161"/>
                    <a:pt x="33324" y="6982"/>
                    <a:pt x="33487" y="16459"/>
                  </a:cubicBezTo>
                  <a:close/>
                </a:path>
              </a:pathLst>
            </a:custGeom>
            <a:grpFill/>
            <a:ln w="2016" cap="flat">
              <a:noFill/>
              <a:prstDash val="solid"/>
              <a:miter/>
            </a:ln>
          </p:spPr>
          <p:txBody>
            <a:bodyPr rtlCol="0" anchor="ctr"/>
            <a:lstStyle/>
            <a:p>
              <a:endParaRPr lang="zh-CN" altLang="en-US"/>
            </a:p>
          </p:txBody>
        </p:sp>
        <p:sp>
          <p:nvSpPr>
            <p:cNvPr id="28" name="任意多边形: 形状 20">
              <a:extLst>
                <a:ext uri="{FF2B5EF4-FFF2-40B4-BE49-F238E27FC236}">
                  <a16:creationId xmlns:a16="http://schemas.microsoft.com/office/drawing/2014/main" id="{D5B43ED9-707F-2D6D-AD93-5185F61F8DCF}"/>
                </a:ext>
              </a:extLst>
            </p:cNvPr>
            <p:cNvSpPr/>
            <p:nvPr/>
          </p:nvSpPr>
          <p:spPr>
            <a:xfrm rot="5400000">
              <a:off x="271300" y="221466"/>
              <a:ext cx="33491" cy="33532"/>
            </a:xfrm>
            <a:custGeom>
              <a:avLst/>
              <a:gdLst>
                <a:gd name="connsiteX0" fmla="*/ 33468 w 33491"/>
                <a:gd name="connsiteY0" fmla="*/ 17115 h 33532"/>
                <a:gd name="connsiteX1" fmla="*/ 16378 w 33491"/>
                <a:gd name="connsiteY1" fmla="*/ 33530 h 33532"/>
                <a:gd name="connsiteX2" fmla="*/ 4 w 33491"/>
                <a:gd name="connsiteY2" fmla="*/ 16419 h 33532"/>
                <a:gd name="connsiteX3" fmla="*/ 17094 w 33491"/>
                <a:gd name="connsiteY3" fmla="*/ 3 h 33532"/>
                <a:gd name="connsiteX4" fmla="*/ 33489 w 33491"/>
                <a:gd name="connsiteY4" fmla="*/ 17135 h 33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1" h="33532">
                  <a:moveTo>
                    <a:pt x="33468" y="17115"/>
                  </a:moveTo>
                  <a:cubicBezTo>
                    <a:pt x="33305" y="26612"/>
                    <a:pt x="25916" y="33694"/>
                    <a:pt x="16378" y="33530"/>
                  </a:cubicBezTo>
                  <a:cubicBezTo>
                    <a:pt x="6901" y="33366"/>
                    <a:pt x="-181" y="25957"/>
                    <a:pt x="4" y="16419"/>
                  </a:cubicBezTo>
                  <a:cubicBezTo>
                    <a:pt x="188" y="6942"/>
                    <a:pt x="7597" y="-181"/>
                    <a:pt x="17094" y="3"/>
                  </a:cubicBezTo>
                  <a:cubicBezTo>
                    <a:pt x="26550" y="188"/>
                    <a:pt x="33653" y="7597"/>
                    <a:pt x="33489" y="17135"/>
                  </a:cubicBezTo>
                  <a:close/>
                </a:path>
              </a:pathLst>
            </a:custGeom>
            <a:grpFill/>
            <a:ln w="2016" cap="flat">
              <a:noFill/>
              <a:prstDash val="solid"/>
              <a:miter/>
            </a:ln>
          </p:spPr>
          <p:txBody>
            <a:bodyPr rtlCol="0" anchor="ctr"/>
            <a:lstStyle/>
            <a:p>
              <a:endParaRPr lang="zh-CN" altLang="en-US"/>
            </a:p>
          </p:txBody>
        </p:sp>
        <p:sp>
          <p:nvSpPr>
            <p:cNvPr id="29" name="任意多边形: 形状 21">
              <a:extLst>
                <a:ext uri="{FF2B5EF4-FFF2-40B4-BE49-F238E27FC236}">
                  <a16:creationId xmlns:a16="http://schemas.microsoft.com/office/drawing/2014/main" id="{FA3DDBB4-0A74-1B34-225D-A2689B217D22}"/>
                </a:ext>
              </a:extLst>
            </p:cNvPr>
            <p:cNvSpPr/>
            <p:nvPr/>
          </p:nvSpPr>
          <p:spPr>
            <a:xfrm rot="5400000">
              <a:off x="341419" y="291935"/>
              <a:ext cx="32262" cy="32100"/>
            </a:xfrm>
            <a:custGeom>
              <a:avLst/>
              <a:gdLst>
                <a:gd name="connsiteX0" fmla="*/ 32261 w 32262"/>
                <a:gd name="connsiteY0" fmla="*/ 16374 h 32100"/>
                <a:gd name="connsiteX1" fmla="*/ 15723 w 32262"/>
                <a:gd name="connsiteY1" fmla="*/ 32094 h 32100"/>
                <a:gd name="connsiteX2" fmla="*/ 3 w 32262"/>
                <a:gd name="connsiteY2" fmla="*/ 16395 h 32100"/>
                <a:gd name="connsiteX3" fmla="*/ 16234 w 32262"/>
                <a:gd name="connsiteY3" fmla="*/ 0 h 32100"/>
                <a:gd name="connsiteX4" fmla="*/ 32261 w 32262"/>
                <a:gd name="connsiteY4" fmla="*/ 16374 h 3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62" h="32100">
                  <a:moveTo>
                    <a:pt x="32261" y="16374"/>
                  </a:moveTo>
                  <a:cubicBezTo>
                    <a:pt x="32117" y="25380"/>
                    <a:pt x="24769" y="32360"/>
                    <a:pt x="15723" y="32094"/>
                  </a:cubicBezTo>
                  <a:cubicBezTo>
                    <a:pt x="7249" y="31848"/>
                    <a:pt x="167" y="24787"/>
                    <a:pt x="3" y="16395"/>
                  </a:cubicBezTo>
                  <a:cubicBezTo>
                    <a:pt x="-181" y="7798"/>
                    <a:pt x="7535" y="20"/>
                    <a:pt x="16234" y="0"/>
                  </a:cubicBezTo>
                  <a:cubicBezTo>
                    <a:pt x="25076" y="0"/>
                    <a:pt x="32404" y="7471"/>
                    <a:pt x="32261" y="16374"/>
                  </a:cubicBezTo>
                  <a:close/>
                </a:path>
              </a:pathLst>
            </a:custGeom>
            <a:grpFill/>
            <a:ln w="2016" cap="flat">
              <a:noFill/>
              <a:prstDash val="solid"/>
              <a:miter/>
            </a:ln>
          </p:spPr>
          <p:txBody>
            <a:bodyPr rtlCol="0" anchor="ctr"/>
            <a:lstStyle/>
            <a:p>
              <a:endParaRPr lang="zh-CN" altLang="en-US"/>
            </a:p>
          </p:txBody>
        </p:sp>
        <p:sp>
          <p:nvSpPr>
            <p:cNvPr id="30" name="任意多边形: 形状 22">
              <a:extLst>
                <a:ext uri="{FF2B5EF4-FFF2-40B4-BE49-F238E27FC236}">
                  <a16:creationId xmlns:a16="http://schemas.microsoft.com/office/drawing/2014/main" id="{12D92A7C-9960-965D-0BE3-5FBED00B6B46}"/>
                </a:ext>
              </a:extLst>
            </p:cNvPr>
            <p:cNvSpPr/>
            <p:nvPr/>
          </p:nvSpPr>
          <p:spPr>
            <a:xfrm rot="5400000">
              <a:off x="341390" y="222156"/>
              <a:ext cx="32355" cy="32108"/>
            </a:xfrm>
            <a:custGeom>
              <a:avLst/>
              <a:gdLst>
                <a:gd name="connsiteX0" fmla="*/ 32348 w 32355"/>
                <a:gd name="connsiteY0" fmla="*/ 16559 h 32108"/>
                <a:gd name="connsiteX1" fmla="*/ 15544 w 32355"/>
                <a:gd name="connsiteY1" fmla="*/ 32094 h 32108"/>
                <a:gd name="connsiteX2" fmla="*/ 30 w 32355"/>
                <a:gd name="connsiteY2" fmla="*/ 15208 h 32108"/>
                <a:gd name="connsiteX3" fmla="*/ 16383 w 32355"/>
                <a:gd name="connsiteY3" fmla="*/ 1 h 32108"/>
                <a:gd name="connsiteX4" fmla="*/ 32348 w 32355"/>
                <a:gd name="connsiteY4" fmla="*/ 16539 h 32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55" h="32108">
                  <a:moveTo>
                    <a:pt x="32348" y="16559"/>
                  </a:moveTo>
                  <a:cubicBezTo>
                    <a:pt x="32082" y="25463"/>
                    <a:pt x="24530" y="32463"/>
                    <a:pt x="15544" y="32094"/>
                  </a:cubicBezTo>
                  <a:cubicBezTo>
                    <a:pt x="6723" y="31746"/>
                    <a:pt x="-523" y="23846"/>
                    <a:pt x="30" y="15208"/>
                  </a:cubicBezTo>
                  <a:cubicBezTo>
                    <a:pt x="562" y="6939"/>
                    <a:pt x="8135" y="-81"/>
                    <a:pt x="16383" y="1"/>
                  </a:cubicBezTo>
                  <a:cubicBezTo>
                    <a:pt x="25144" y="103"/>
                    <a:pt x="32614" y="7840"/>
                    <a:pt x="32348" y="16539"/>
                  </a:cubicBezTo>
                  <a:close/>
                </a:path>
              </a:pathLst>
            </a:custGeom>
            <a:grpFill/>
            <a:ln w="2016" cap="flat">
              <a:noFill/>
              <a:prstDash val="solid"/>
              <a:miter/>
            </a:ln>
          </p:spPr>
          <p:txBody>
            <a:bodyPr rtlCol="0" anchor="ctr"/>
            <a:lstStyle/>
            <a:p>
              <a:endParaRPr lang="zh-CN" altLang="en-US"/>
            </a:p>
          </p:txBody>
        </p:sp>
        <p:sp>
          <p:nvSpPr>
            <p:cNvPr id="32" name="任意多边形: 形状 23">
              <a:extLst>
                <a:ext uri="{FF2B5EF4-FFF2-40B4-BE49-F238E27FC236}">
                  <a16:creationId xmlns:a16="http://schemas.microsoft.com/office/drawing/2014/main" id="{637D1F58-5AAF-AC00-85AD-375E5557B5DC}"/>
                </a:ext>
              </a:extLst>
            </p:cNvPr>
            <p:cNvSpPr/>
            <p:nvPr/>
          </p:nvSpPr>
          <p:spPr>
            <a:xfrm rot="5400000">
              <a:off x="341378" y="152395"/>
              <a:ext cx="32343" cy="32086"/>
            </a:xfrm>
            <a:custGeom>
              <a:avLst/>
              <a:gdLst>
                <a:gd name="connsiteX0" fmla="*/ 32340 w 32343"/>
                <a:gd name="connsiteY0" fmla="*/ 15773 h 32086"/>
                <a:gd name="connsiteX1" fmla="*/ 16231 w 32343"/>
                <a:gd name="connsiteY1" fmla="*/ 32086 h 32086"/>
                <a:gd name="connsiteX2" fmla="*/ 0 w 32343"/>
                <a:gd name="connsiteY2" fmla="*/ 15978 h 32086"/>
                <a:gd name="connsiteX3" fmla="*/ 15515 w 32343"/>
                <a:gd name="connsiteY3" fmla="*/ 13 h 32086"/>
                <a:gd name="connsiteX4" fmla="*/ 32319 w 32343"/>
                <a:gd name="connsiteY4" fmla="*/ 15773 h 32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3" h="32086">
                  <a:moveTo>
                    <a:pt x="32340" y="15773"/>
                  </a:moveTo>
                  <a:cubicBezTo>
                    <a:pt x="32544" y="24493"/>
                    <a:pt x="25094" y="32045"/>
                    <a:pt x="16231" y="32086"/>
                  </a:cubicBezTo>
                  <a:cubicBezTo>
                    <a:pt x="7266" y="32148"/>
                    <a:pt x="-61" y="24861"/>
                    <a:pt x="0" y="15978"/>
                  </a:cubicBezTo>
                  <a:cubicBezTo>
                    <a:pt x="62" y="7689"/>
                    <a:pt x="7164" y="361"/>
                    <a:pt x="15515" y="13"/>
                  </a:cubicBezTo>
                  <a:cubicBezTo>
                    <a:pt x="24152" y="-355"/>
                    <a:pt x="32114" y="7115"/>
                    <a:pt x="32319" y="15773"/>
                  </a:cubicBezTo>
                  <a:close/>
                </a:path>
              </a:pathLst>
            </a:custGeom>
            <a:grpFill/>
            <a:ln w="2016" cap="flat">
              <a:noFill/>
              <a:prstDash val="solid"/>
              <a:miter/>
            </a:ln>
          </p:spPr>
          <p:txBody>
            <a:bodyPr rtlCol="0" anchor="ctr"/>
            <a:lstStyle/>
            <a:p>
              <a:endParaRPr lang="zh-CN" altLang="en-US"/>
            </a:p>
          </p:txBody>
        </p:sp>
        <p:sp>
          <p:nvSpPr>
            <p:cNvPr id="36" name="任意多边形: 形状 24">
              <a:extLst>
                <a:ext uri="{FF2B5EF4-FFF2-40B4-BE49-F238E27FC236}">
                  <a16:creationId xmlns:a16="http://schemas.microsoft.com/office/drawing/2014/main" id="{59D343C1-25BE-28D4-39E7-2AA74A5FB1BE}"/>
                </a:ext>
              </a:extLst>
            </p:cNvPr>
            <p:cNvSpPr/>
            <p:nvPr/>
          </p:nvSpPr>
          <p:spPr>
            <a:xfrm rot="5400000">
              <a:off x="341587" y="361837"/>
              <a:ext cx="31909" cy="32113"/>
            </a:xfrm>
            <a:custGeom>
              <a:avLst/>
              <a:gdLst>
                <a:gd name="connsiteX0" fmla="*/ 31889 w 31909"/>
                <a:gd name="connsiteY0" fmla="*/ 15676 h 32113"/>
                <a:gd name="connsiteX1" fmla="*/ 16211 w 31909"/>
                <a:gd name="connsiteY1" fmla="*/ 32112 h 32113"/>
                <a:gd name="connsiteX2" fmla="*/ 0 w 31909"/>
                <a:gd name="connsiteY2" fmla="*/ 16065 h 32113"/>
                <a:gd name="connsiteX3" fmla="*/ 15331 w 31909"/>
                <a:gd name="connsiteY3" fmla="*/ 19 h 32113"/>
                <a:gd name="connsiteX4" fmla="*/ 31910 w 31909"/>
                <a:gd name="connsiteY4" fmla="*/ 15676 h 32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09" h="32113">
                  <a:moveTo>
                    <a:pt x="31889" y="15676"/>
                  </a:moveTo>
                  <a:cubicBezTo>
                    <a:pt x="32114" y="24805"/>
                    <a:pt x="25237" y="32010"/>
                    <a:pt x="16211" y="32112"/>
                  </a:cubicBezTo>
                  <a:cubicBezTo>
                    <a:pt x="7225" y="32214"/>
                    <a:pt x="-41" y="25010"/>
                    <a:pt x="0" y="16065"/>
                  </a:cubicBezTo>
                  <a:cubicBezTo>
                    <a:pt x="41" y="7592"/>
                    <a:pt x="6857" y="448"/>
                    <a:pt x="15331" y="19"/>
                  </a:cubicBezTo>
                  <a:cubicBezTo>
                    <a:pt x="24173" y="-411"/>
                    <a:pt x="31684" y="6691"/>
                    <a:pt x="31910" y="15676"/>
                  </a:cubicBezTo>
                  <a:close/>
                </a:path>
              </a:pathLst>
            </a:custGeom>
            <a:grpFill/>
            <a:ln w="2016" cap="flat">
              <a:noFill/>
              <a:prstDash val="solid"/>
              <a:miter/>
            </a:ln>
          </p:spPr>
          <p:txBody>
            <a:bodyPr rtlCol="0" anchor="ctr"/>
            <a:lstStyle/>
            <a:p>
              <a:endParaRPr lang="zh-CN" altLang="en-US"/>
            </a:p>
          </p:txBody>
        </p:sp>
        <p:sp>
          <p:nvSpPr>
            <p:cNvPr id="41" name="任意多边形: 形状 25">
              <a:extLst>
                <a:ext uri="{FF2B5EF4-FFF2-40B4-BE49-F238E27FC236}">
                  <a16:creationId xmlns:a16="http://schemas.microsoft.com/office/drawing/2014/main" id="{BDABF0DA-EBA3-6B2B-31CA-8A22B92F8F72}"/>
                </a:ext>
              </a:extLst>
            </p:cNvPr>
            <p:cNvSpPr/>
            <p:nvPr/>
          </p:nvSpPr>
          <p:spPr>
            <a:xfrm rot="5400000">
              <a:off x="341695" y="431700"/>
              <a:ext cx="31748" cy="32145"/>
            </a:xfrm>
            <a:custGeom>
              <a:avLst/>
              <a:gdLst>
                <a:gd name="connsiteX0" fmla="*/ 15986 w 31748"/>
                <a:gd name="connsiteY0" fmla="*/ 0 h 32145"/>
                <a:gd name="connsiteX1" fmla="*/ 31746 w 31748"/>
                <a:gd name="connsiteY1" fmla="*/ 16497 h 32145"/>
                <a:gd name="connsiteX2" fmla="*/ 15310 w 31748"/>
                <a:gd name="connsiteY2" fmla="*/ 32135 h 32145"/>
                <a:gd name="connsiteX3" fmla="*/ 0 w 31748"/>
                <a:gd name="connsiteY3" fmla="*/ 16334 h 32145"/>
                <a:gd name="connsiteX4" fmla="*/ 15986 w 31748"/>
                <a:gd name="connsiteY4" fmla="*/ 0 h 32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8" h="32145">
                  <a:moveTo>
                    <a:pt x="15986" y="0"/>
                  </a:moveTo>
                  <a:cubicBezTo>
                    <a:pt x="24910" y="62"/>
                    <a:pt x="31889" y="7369"/>
                    <a:pt x="31746" y="16497"/>
                  </a:cubicBezTo>
                  <a:cubicBezTo>
                    <a:pt x="31582" y="25626"/>
                    <a:pt x="24398" y="32462"/>
                    <a:pt x="15310" y="32135"/>
                  </a:cubicBezTo>
                  <a:cubicBezTo>
                    <a:pt x="6734" y="31828"/>
                    <a:pt x="62" y="24930"/>
                    <a:pt x="0" y="16334"/>
                  </a:cubicBezTo>
                  <a:cubicBezTo>
                    <a:pt x="-61" y="7307"/>
                    <a:pt x="7123" y="-41"/>
                    <a:pt x="15986" y="0"/>
                  </a:cubicBezTo>
                  <a:close/>
                </a:path>
              </a:pathLst>
            </a:custGeom>
            <a:grpFill/>
            <a:ln w="2016" cap="flat">
              <a:noFill/>
              <a:prstDash val="solid"/>
              <a:miter/>
            </a:ln>
          </p:spPr>
          <p:txBody>
            <a:bodyPr rtlCol="0" anchor="ctr"/>
            <a:lstStyle/>
            <a:p>
              <a:endParaRPr lang="zh-CN" altLang="en-US"/>
            </a:p>
          </p:txBody>
        </p:sp>
        <p:sp>
          <p:nvSpPr>
            <p:cNvPr id="42" name="任意多边形: 形状 26">
              <a:extLst>
                <a:ext uri="{FF2B5EF4-FFF2-40B4-BE49-F238E27FC236}">
                  <a16:creationId xmlns:a16="http://schemas.microsoft.com/office/drawing/2014/main" id="{2681045F-4585-9C81-F618-7B5209460C52}"/>
                </a:ext>
              </a:extLst>
            </p:cNvPr>
            <p:cNvSpPr/>
            <p:nvPr/>
          </p:nvSpPr>
          <p:spPr>
            <a:xfrm rot="5400000">
              <a:off x="411591" y="432663"/>
              <a:ext cx="30472" cy="30354"/>
            </a:xfrm>
            <a:custGeom>
              <a:avLst/>
              <a:gdLst>
                <a:gd name="connsiteX0" fmla="*/ 15301 w 30472"/>
                <a:gd name="connsiteY0" fmla="*/ 0 h 30354"/>
                <a:gd name="connsiteX1" fmla="*/ 30467 w 30472"/>
                <a:gd name="connsiteY1" fmla="*/ 14676 h 30354"/>
                <a:gd name="connsiteX2" fmla="*/ 15096 w 30472"/>
                <a:gd name="connsiteY2" fmla="*/ 30354 h 30354"/>
                <a:gd name="connsiteX3" fmla="*/ 11 w 30472"/>
                <a:gd name="connsiteY3" fmla="*/ 14471 h 30354"/>
                <a:gd name="connsiteX4" fmla="*/ 15301 w 30472"/>
                <a:gd name="connsiteY4" fmla="*/ 0 h 30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2" h="30354">
                  <a:moveTo>
                    <a:pt x="15301" y="0"/>
                  </a:moveTo>
                  <a:cubicBezTo>
                    <a:pt x="23488" y="62"/>
                    <a:pt x="30242" y="6612"/>
                    <a:pt x="30467" y="14676"/>
                  </a:cubicBezTo>
                  <a:cubicBezTo>
                    <a:pt x="30692" y="23006"/>
                    <a:pt x="23426" y="30416"/>
                    <a:pt x="15096" y="30354"/>
                  </a:cubicBezTo>
                  <a:cubicBezTo>
                    <a:pt x="6684" y="30293"/>
                    <a:pt x="-316" y="22924"/>
                    <a:pt x="11" y="14471"/>
                  </a:cubicBezTo>
                  <a:cubicBezTo>
                    <a:pt x="318" y="6325"/>
                    <a:pt x="7093" y="-61"/>
                    <a:pt x="15301" y="0"/>
                  </a:cubicBezTo>
                  <a:close/>
                </a:path>
              </a:pathLst>
            </a:custGeom>
            <a:grpFill/>
            <a:ln w="2016" cap="flat">
              <a:noFill/>
              <a:prstDash val="solid"/>
              <a:miter/>
            </a:ln>
          </p:spPr>
          <p:txBody>
            <a:bodyPr rtlCol="0" anchor="ctr"/>
            <a:lstStyle/>
            <a:p>
              <a:endParaRPr lang="zh-CN" altLang="en-US"/>
            </a:p>
          </p:txBody>
        </p:sp>
        <p:sp>
          <p:nvSpPr>
            <p:cNvPr id="43" name="任意多边形: 形状 27">
              <a:extLst>
                <a:ext uri="{FF2B5EF4-FFF2-40B4-BE49-F238E27FC236}">
                  <a16:creationId xmlns:a16="http://schemas.microsoft.com/office/drawing/2014/main" id="{407204F0-7086-C314-F80F-9FB5A5127509}"/>
                </a:ext>
              </a:extLst>
            </p:cNvPr>
            <p:cNvSpPr/>
            <p:nvPr/>
          </p:nvSpPr>
          <p:spPr>
            <a:xfrm rot="5400000">
              <a:off x="411582" y="362903"/>
              <a:ext cx="30416" cy="30289"/>
            </a:xfrm>
            <a:custGeom>
              <a:avLst/>
              <a:gdLst>
                <a:gd name="connsiteX0" fmla="*/ 30416 w 30416"/>
                <a:gd name="connsiteY0" fmla="*/ 14852 h 30289"/>
                <a:gd name="connsiteX1" fmla="*/ 14758 w 30416"/>
                <a:gd name="connsiteY1" fmla="*/ 30285 h 30289"/>
                <a:gd name="connsiteX2" fmla="*/ 1 w 30416"/>
                <a:gd name="connsiteY2" fmla="*/ 15180 h 30289"/>
                <a:gd name="connsiteX3" fmla="*/ 14431 w 30416"/>
                <a:gd name="connsiteY3" fmla="*/ 13 h 30289"/>
                <a:gd name="connsiteX4" fmla="*/ 30396 w 30416"/>
                <a:gd name="connsiteY4" fmla="*/ 14852 h 30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16" h="30289">
                  <a:moveTo>
                    <a:pt x="30416" y="14852"/>
                  </a:moveTo>
                  <a:cubicBezTo>
                    <a:pt x="30498" y="23162"/>
                    <a:pt x="23068" y="30490"/>
                    <a:pt x="14758" y="30285"/>
                  </a:cubicBezTo>
                  <a:cubicBezTo>
                    <a:pt x="6653" y="30080"/>
                    <a:pt x="83" y="23367"/>
                    <a:pt x="1" y="15180"/>
                  </a:cubicBezTo>
                  <a:cubicBezTo>
                    <a:pt x="-81" y="6870"/>
                    <a:pt x="6141" y="340"/>
                    <a:pt x="14431" y="13"/>
                  </a:cubicBezTo>
                  <a:cubicBezTo>
                    <a:pt x="23089" y="-335"/>
                    <a:pt x="30293" y="6378"/>
                    <a:pt x="30396" y="14852"/>
                  </a:cubicBezTo>
                  <a:close/>
                </a:path>
              </a:pathLst>
            </a:custGeom>
            <a:grpFill/>
            <a:ln w="2016" cap="flat">
              <a:noFill/>
              <a:prstDash val="solid"/>
              <a:miter/>
            </a:ln>
          </p:spPr>
          <p:txBody>
            <a:bodyPr rtlCol="0" anchor="ctr"/>
            <a:lstStyle/>
            <a:p>
              <a:endParaRPr lang="zh-CN" altLang="en-US"/>
            </a:p>
          </p:txBody>
        </p:sp>
        <p:sp>
          <p:nvSpPr>
            <p:cNvPr id="44" name="任意多边形: 形状 28">
              <a:extLst>
                <a:ext uri="{FF2B5EF4-FFF2-40B4-BE49-F238E27FC236}">
                  <a16:creationId xmlns:a16="http://schemas.microsoft.com/office/drawing/2014/main" id="{CF4AF649-7B9A-9898-ACE6-CFBDF8B4FB96}"/>
                </a:ext>
              </a:extLst>
            </p:cNvPr>
            <p:cNvSpPr/>
            <p:nvPr/>
          </p:nvSpPr>
          <p:spPr>
            <a:xfrm rot="5400000">
              <a:off x="411683" y="293040"/>
              <a:ext cx="30348" cy="30334"/>
            </a:xfrm>
            <a:custGeom>
              <a:avLst/>
              <a:gdLst>
                <a:gd name="connsiteX0" fmla="*/ 15219 w 30348"/>
                <a:gd name="connsiteY0" fmla="*/ 21 h 30334"/>
                <a:gd name="connsiteX1" fmla="*/ 30345 w 30348"/>
                <a:gd name="connsiteY1" fmla="*/ 14697 h 30334"/>
                <a:gd name="connsiteX2" fmla="*/ 14912 w 30348"/>
                <a:gd name="connsiteY2" fmla="*/ 30334 h 30334"/>
                <a:gd name="connsiteX3" fmla="*/ 11 w 30348"/>
                <a:gd name="connsiteY3" fmla="*/ 14410 h 30334"/>
                <a:gd name="connsiteX4" fmla="*/ 15199 w 30348"/>
                <a:gd name="connsiteY4" fmla="*/ 1 h 30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48" h="30334">
                  <a:moveTo>
                    <a:pt x="15219" y="21"/>
                  </a:moveTo>
                  <a:cubicBezTo>
                    <a:pt x="23427" y="103"/>
                    <a:pt x="30140" y="6612"/>
                    <a:pt x="30345" y="14697"/>
                  </a:cubicBezTo>
                  <a:cubicBezTo>
                    <a:pt x="30549" y="22986"/>
                    <a:pt x="23222" y="30416"/>
                    <a:pt x="14912" y="30334"/>
                  </a:cubicBezTo>
                  <a:cubicBezTo>
                    <a:pt x="6418" y="30252"/>
                    <a:pt x="-316" y="23068"/>
                    <a:pt x="11" y="14410"/>
                  </a:cubicBezTo>
                  <a:cubicBezTo>
                    <a:pt x="318" y="6121"/>
                    <a:pt x="6868" y="-81"/>
                    <a:pt x="15199" y="1"/>
                  </a:cubicBezTo>
                  <a:close/>
                </a:path>
              </a:pathLst>
            </a:custGeom>
            <a:grpFill/>
            <a:ln w="2016" cap="flat">
              <a:noFill/>
              <a:prstDash val="solid"/>
              <a:miter/>
            </a:ln>
          </p:spPr>
          <p:txBody>
            <a:bodyPr rtlCol="0" anchor="ctr"/>
            <a:lstStyle/>
            <a:p>
              <a:endParaRPr lang="zh-CN" altLang="en-US"/>
            </a:p>
          </p:txBody>
        </p:sp>
        <p:sp>
          <p:nvSpPr>
            <p:cNvPr id="45" name="任意多边形: 形状 29">
              <a:extLst>
                <a:ext uri="{FF2B5EF4-FFF2-40B4-BE49-F238E27FC236}">
                  <a16:creationId xmlns:a16="http://schemas.microsoft.com/office/drawing/2014/main" id="{2C7C9BA0-798D-2A5F-9C53-6DD3F1639C24}"/>
                </a:ext>
              </a:extLst>
            </p:cNvPr>
            <p:cNvSpPr/>
            <p:nvPr/>
          </p:nvSpPr>
          <p:spPr>
            <a:xfrm rot="5400000">
              <a:off x="411712" y="223141"/>
              <a:ext cx="30210" cy="30305"/>
            </a:xfrm>
            <a:custGeom>
              <a:avLst/>
              <a:gdLst>
                <a:gd name="connsiteX0" fmla="*/ 30211 w 30210"/>
                <a:gd name="connsiteY0" fmla="*/ 14928 h 30305"/>
                <a:gd name="connsiteX1" fmla="*/ 14635 w 30210"/>
                <a:gd name="connsiteY1" fmla="*/ 30299 h 30305"/>
                <a:gd name="connsiteX2" fmla="*/ 0 w 30210"/>
                <a:gd name="connsiteY2" fmla="*/ 15112 h 30305"/>
                <a:gd name="connsiteX3" fmla="*/ 15474 w 30210"/>
                <a:gd name="connsiteY3" fmla="*/ 7 h 30305"/>
                <a:gd name="connsiteX4" fmla="*/ 30211 w 30210"/>
                <a:gd name="connsiteY4" fmla="*/ 14928 h 3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10" h="30305">
                  <a:moveTo>
                    <a:pt x="30211" y="14928"/>
                  </a:moveTo>
                  <a:cubicBezTo>
                    <a:pt x="30231" y="23381"/>
                    <a:pt x="22986" y="30545"/>
                    <a:pt x="14635" y="30299"/>
                  </a:cubicBezTo>
                  <a:cubicBezTo>
                    <a:pt x="6591" y="30053"/>
                    <a:pt x="41" y="23258"/>
                    <a:pt x="0" y="15112"/>
                  </a:cubicBezTo>
                  <a:cubicBezTo>
                    <a:pt x="-41" y="6311"/>
                    <a:pt x="6652" y="-239"/>
                    <a:pt x="15474" y="7"/>
                  </a:cubicBezTo>
                  <a:cubicBezTo>
                    <a:pt x="23804" y="232"/>
                    <a:pt x="30170" y="6679"/>
                    <a:pt x="30211" y="14928"/>
                  </a:cubicBezTo>
                  <a:close/>
                </a:path>
              </a:pathLst>
            </a:custGeom>
            <a:grpFill/>
            <a:ln w="2016" cap="flat">
              <a:noFill/>
              <a:prstDash val="solid"/>
              <a:miter/>
            </a:ln>
          </p:spPr>
          <p:txBody>
            <a:bodyPr rtlCol="0" anchor="ctr"/>
            <a:lstStyle/>
            <a:p>
              <a:endParaRPr lang="zh-CN" altLang="en-US"/>
            </a:p>
          </p:txBody>
        </p:sp>
        <p:sp>
          <p:nvSpPr>
            <p:cNvPr id="46" name="任意多边形: 形状 30">
              <a:extLst>
                <a:ext uri="{FF2B5EF4-FFF2-40B4-BE49-F238E27FC236}">
                  <a16:creationId xmlns:a16="http://schemas.microsoft.com/office/drawing/2014/main" id="{5FBAE8FD-3CB1-7465-9A58-8EEDBB3B18F3}"/>
                </a:ext>
              </a:extLst>
            </p:cNvPr>
            <p:cNvSpPr/>
            <p:nvPr/>
          </p:nvSpPr>
          <p:spPr>
            <a:xfrm rot="5400000">
              <a:off x="411719" y="153175"/>
              <a:ext cx="30223" cy="30318"/>
            </a:xfrm>
            <a:custGeom>
              <a:avLst/>
              <a:gdLst>
                <a:gd name="connsiteX0" fmla="*/ 16136 w 30223"/>
                <a:gd name="connsiteY0" fmla="*/ 26 h 30318"/>
                <a:gd name="connsiteX1" fmla="*/ 30217 w 30223"/>
                <a:gd name="connsiteY1" fmla="*/ 15541 h 30318"/>
                <a:gd name="connsiteX2" fmla="*/ 14171 w 30223"/>
                <a:gd name="connsiteY2" fmla="*/ 30278 h 30318"/>
                <a:gd name="connsiteX3" fmla="*/ 7 w 30223"/>
                <a:gd name="connsiteY3" fmla="*/ 14559 h 30318"/>
                <a:gd name="connsiteX4" fmla="*/ 16136 w 30223"/>
                <a:gd name="connsiteY4" fmla="*/ 26 h 303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23" h="30318">
                  <a:moveTo>
                    <a:pt x="16136" y="26"/>
                  </a:moveTo>
                  <a:cubicBezTo>
                    <a:pt x="24425" y="497"/>
                    <a:pt x="30443" y="7129"/>
                    <a:pt x="30217" y="15541"/>
                  </a:cubicBezTo>
                  <a:cubicBezTo>
                    <a:pt x="29972" y="24076"/>
                    <a:pt x="22542" y="30912"/>
                    <a:pt x="14171" y="30278"/>
                  </a:cubicBezTo>
                  <a:cubicBezTo>
                    <a:pt x="6086" y="29664"/>
                    <a:pt x="-239" y="22664"/>
                    <a:pt x="7" y="14559"/>
                  </a:cubicBezTo>
                  <a:cubicBezTo>
                    <a:pt x="273" y="5942"/>
                    <a:pt x="7375" y="-465"/>
                    <a:pt x="16136" y="26"/>
                  </a:cubicBezTo>
                  <a:close/>
                </a:path>
              </a:pathLst>
            </a:custGeom>
            <a:grpFill/>
            <a:ln w="2016" cap="flat">
              <a:noFill/>
              <a:prstDash val="solid"/>
              <a:miter/>
            </a:ln>
          </p:spPr>
          <p:txBody>
            <a:bodyPr rtlCol="0" anchor="ctr"/>
            <a:lstStyle/>
            <a:p>
              <a:endParaRPr lang="zh-CN" altLang="en-US"/>
            </a:p>
          </p:txBody>
        </p:sp>
        <p:sp>
          <p:nvSpPr>
            <p:cNvPr id="51" name="任意多边形: 形状 31">
              <a:extLst>
                <a:ext uri="{FF2B5EF4-FFF2-40B4-BE49-F238E27FC236}">
                  <a16:creationId xmlns:a16="http://schemas.microsoft.com/office/drawing/2014/main" id="{2BD215CA-50C6-F356-3608-B566B9D381FD}"/>
                </a:ext>
              </a:extLst>
            </p:cNvPr>
            <p:cNvSpPr/>
            <p:nvPr/>
          </p:nvSpPr>
          <p:spPr>
            <a:xfrm rot="5400000">
              <a:off x="482213" y="154155"/>
              <a:ext cx="28679" cy="28577"/>
            </a:xfrm>
            <a:custGeom>
              <a:avLst/>
              <a:gdLst>
                <a:gd name="connsiteX0" fmla="*/ 14475 w 28679"/>
                <a:gd name="connsiteY0" fmla="*/ 28557 h 28577"/>
                <a:gd name="connsiteX1" fmla="*/ 4 w 28679"/>
                <a:gd name="connsiteY1" fmla="*/ 14844 h 28577"/>
                <a:gd name="connsiteX2" fmla="*/ 14619 w 28679"/>
                <a:gd name="connsiteY2" fmla="*/ 4 h 28577"/>
                <a:gd name="connsiteX3" fmla="*/ 28680 w 28679"/>
                <a:gd name="connsiteY3" fmla="*/ 14496 h 28577"/>
                <a:gd name="connsiteX4" fmla="*/ 14475 w 28679"/>
                <a:gd name="connsiteY4" fmla="*/ 28578 h 28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79" h="28577">
                  <a:moveTo>
                    <a:pt x="14475" y="28557"/>
                  </a:moveTo>
                  <a:cubicBezTo>
                    <a:pt x="6431" y="28659"/>
                    <a:pt x="209" y="22765"/>
                    <a:pt x="4" y="14844"/>
                  </a:cubicBezTo>
                  <a:cubicBezTo>
                    <a:pt x="-200" y="6738"/>
                    <a:pt x="6616" y="-200"/>
                    <a:pt x="14619" y="4"/>
                  </a:cubicBezTo>
                  <a:cubicBezTo>
                    <a:pt x="22233" y="209"/>
                    <a:pt x="28700" y="6841"/>
                    <a:pt x="28680" y="14496"/>
                  </a:cubicBezTo>
                  <a:cubicBezTo>
                    <a:pt x="28680" y="22294"/>
                    <a:pt x="22417" y="28475"/>
                    <a:pt x="14475" y="28578"/>
                  </a:cubicBezTo>
                  <a:close/>
                </a:path>
              </a:pathLst>
            </a:custGeom>
            <a:grpFill/>
            <a:ln w="2016" cap="flat">
              <a:noFill/>
              <a:prstDash val="solid"/>
              <a:miter/>
            </a:ln>
          </p:spPr>
          <p:txBody>
            <a:bodyPr rtlCol="0" anchor="ctr"/>
            <a:lstStyle/>
            <a:p>
              <a:endParaRPr lang="zh-CN" altLang="en-US"/>
            </a:p>
          </p:txBody>
        </p:sp>
        <p:sp>
          <p:nvSpPr>
            <p:cNvPr id="52" name="任意多边形: 形状 32">
              <a:extLst>
                <a:ext uri="{FF2B5EF4-FFF2-40B4-BE49-F238E27FC236}">
                  <a16:creationId xmlns:a16="http://schemas.microsoft.com/office/drawing/2014/main" id="{4D80AD9D-83E4-929A-25FE-A3E3E2BCBF1C}"/>
                </a:ext>
              </a:extLst>
            </p:cNvPr>
            <p:cNvSpPr/>
            <p:nvPr/>
          </p:nvSpPr>
          <p:spPr>
            <a:xfrm rot="5400000">
              <a:off x="482224" y="223916"/>
              <a:ext cx="28667" cy="28559"/>
            </a:xfrm>
            <a:custGeom>
              <a:avLst/>
              <a:gdLst>
                <a:gd name="connsiteX0" fmla="*/ 13981 w 28667"/>
                <a:gd name="connsiteY0" fmla="*/ 28553 h 28559"/>
                <a:gd name="connsiteX1" fmla="*/ 1 w 28667"/>
                <a:gd name="connsiteY1" fmla="*/ 14267 h 28559"/>
                <a:gd name="connsiteX2" fmla="*/ 14267 w 28667"/>
                <a:gd name="connsiteY2" fmla="*/ 1 h 28559"/>
                <a:gd name="connsiteX3" fmla="*/ 28656 w 28667"/>
                <a:gd name="connsiteY3" fmla="*/ 15065 h 28559"/>
                <a:gd name="connsiteX4" fmla="*/ 13981 w 28667"/>
                <a:gd name="connsiteY4" fmla="*/ 28553 h 28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7" h="28559">
                  <a:moveTo>
                    <a:pt x="13981" y="28553"/>
                  </a:moveTo>
                  <a:cubicBezTo>
                    <a:pt x="6039" y="28349"/>
                    <a:pt x="-101" y="22045"/>
                    <a:pt x="1" y="14267"/>
                  </a:cubicBezTo>
                  <a:cubicBezTo>
                    <a:pt x="104" y="6632"/>
                    <a:pt x="6653" y="83"/>
                    <a:pt x="14267" y="1"/>
                  </a:cubicBezTo>
                  <a:cubicBezTo>
                    <a:pt x="22270" y="-81"/>
                    <a:pt x="28984" y="6960"/>
                    <a:pt x="28656" y="15065"/>
                  </a:cubicBezTo>
                  <a:cubicBezTo>
                    <a:pt x="28349" y="22966"/>
                    <a:pt x="22025" y="28779"/>
                    <a:pt x="13981" y="28553"/>
                  </a:cubicBezTo>
                  <a:close/>
                </a:path>
              </a:pathLst>
            </a:custGeom>
            <a:grpFill/>
            <a:ln w="2016" cap="flat">
              <a:noFill/>
              <a:prstDash val="solid"/>
              <a:miter/>
            </a:ln>
          </p:spPr>
          <p:txBody>
            <a:bodyPr rtlCol="0" anchor="ctr"/>
            <a:lstStyle/>
            <a:p>
              <a:endParaRPr lang="zh-CN" altLang="en-US"/>
            </a:p>
          </p:txBody>
        </p:sp>
        <p:sp>
          <p:nvSpPr>
            <p:cNvPr id="53" name="任意多边形: 形状 33">
              <a:extLst>
                <a:ext uri="{FF2B5EF4-FFF2-40B4-BE49-F238E27FC236}">
                  <a16:creationId xmlns:a16="http://schemas.microsoft.com/office/drawing/2014/main" id="{D56590FE-8CD3-A77A-855A-2208FB9FE3A7}"/>
                </a:ext>
              </a:extLst>
            </p:cNvPr>
            <p:cNvSpPr/>
            <p:nvPr/>
          </p:nvSpPr>
          <p:spPr>
            <a:xfrm rot="5400000">
              <a:off x="482231" y="363460"/>
              <a:ext cx="28622" cy="28603"/>
            </a:xfrm>
            <a:custGeom>
              <a:avLst/>
              <a:gdLst>
                <a:gd name="connsiteX0" fmla="*/ 28618 w 28622"/>
                <a:gd name="connsiteY0" fmla="*/ 14068 h 28603"/>
                <a:gd name="connsiteX1" fmla="*/ 14822 w 28622"/>
                <a:gd name="connsiteY1" fmla="*/ 28600 h 28603"/>
                <a:gd name="connsiteX2" fmla="*/ 4 w 28622"/>
                <a:gd name="connsiteY2" fmla="*/ 14785 h 28603"/>
                <a:gd name="connsiteX3" fmla="*/ 14106 w 28622"/>
                <a:gd name="connsiteY3" fmla="*/ 7 h 28603"/>
                <a:gd name="connsiteX4" fmla="*/ 28618 w 28622"/>
                <a:gd name="connsiteY4" fmla="*/ 14089 h 28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2" h="28603">
                  <a:moveTo>
                    <a:pt x="28618" y="14068"/>
                  </a:moveTo>
                  <a:cubicBezTo>
                    <a:pt x="28822" y="22317"/>
                    <a:pt x="22989" y="28437"/>
                    <a:pt x="14822" y="28600"/>
                  </a:cubicBezTo>
                  <a:cubicBezTo>
                    <a:pt x="6881" y="28764"/>
                    <a:pt x="188" y="22521"/>
                    <a:pt x="4" y="14785"/>
                  </a:cubicBezTo>
                  <a:cubicBezTo>
                    <a:pt x="-180" y="7212"/>
                    <a:pt x="6472" y="252"/>
                    <a:pt x="14106" y="7"/>
                  </a:cubicBezTo>
                  <a:cubicBezTo>
                    <a:pt x="21863" y="-239"/>
                    <a:pt x="28434" y="6147"/>
                    <a:pt x="28618" y="14089"/>
                  </a:cubicBezTo>
                  <a:close/>
                </a:path>
              </a:pathLst>
            </a:custGeom>
            <a:grpFill/>
            <a:ln w="2016" cap="flat">
              <a:noFill/>
              <a:prstDash val="solid"/>
              <a:miter/>
            </a:ln>
          </p:spPr>
          <p:txBody>
            <a:bodyPr rtlCol="0" anchor="ctr"/>
            <a:lstStyle/>
            <a:p>
              <a:endParaRPr lang="zh-CN" altLang="en-US"/>
            </a:p>
          </p:txBody>
        </p:sp>
        <p:sp>
          <p:nvSpPr>
            <p:cNvPr id="54" name="任意多边形: 形状 34">
              <a:extLst>
                <a:ext uri="{FF2B5EF4-FFF2-40B4-BE49-F238E27FC236}">
                  <a16:creationId xmlns:a16="http://schemas.microsoft.com/office/drawing/2014/main" id="{5EBBB2C0-25BC-6353-5787-DDD6E9C9102B}"/>
                </a:ext>
              </a:extLst>
            </p:cNvPr>
            <p:cNvSpPr/>
            <p:nvPr/>
          </p:nvSpPr>
          <p:spPr>
            <a:xfrm rot="5400000">
              <a:off x="482274" y="433403"/>
              <a:ext cx="28593" cy="28614"/>
            </a:xfrm>
            <a:custGeom>
              <a:avLst/>
              <a:gdLst>
                <a:gd name="connsiteX0" fmla="*/ 28594 w 28593"/>
                <a:gd name="connsiteY0" fmla="*/ 14471 h 28614"/>
                <a:gd name="connsiteX1" fmla="*/ 14348 w 28593"/>
                <a:gd name="connsiteY1" fmla="*/ 28614 h 28614"/>
                <a:gd name="connsiteX2" fmla="*/ 0 w 28593"/>
                <a:gd name="connsiteY2" fmla="*/ 14409 h 28614"/>
                <a:gd name="connsiteX3" fmla="*/ 14389 w 28593"/>
                <a:gd name="connsiteY3" fmla="*/ 0 h 28614"/>
                <a:gd name="connsiteX4" fmla="*/ 28573 w 28593"/>
                <a:gd name="connsiteY4" fmla="*/ 14471 h 28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93" h="28614">
                  <a:moveTo>
                    <a:pt x="28594" y="14471"/>
                  </a:moveTo>
                  <a:cubicBezTo>
                    <a:pt x="28594" y="22556"/>
                    <a:pt x="22474" y="28635"/>
                    <a:pt x="14348" y="28614"/>
                  </a:cubicBezTo>
                  <a:cubicBezTo>
                    <a:pt x="6386" y="28573"/>
                    <a:pt x="-41" y="22228"/>
                    <a:pt x="0" y="14409"/>
                  </a:cubicBezTo>
                  <a:cubicBezTo>
                    <a:pt x="41" y="6713"/>
                    <a:pt x="6734" y="0"/>
                    <a:pt x="14389" y="0"/>
                  </a:cubicBezTo>
                  <a:cubicBezTo>
                    <a:pt x="22126" y="0"/>
                    <a:pt x="28573" y="6591"/>
                    <a:pt x="28573" y="14471"/>
                  </a:cubicBezTo>
                  <a:close/>
                </a:path>
              </a:pathLst>
            </a:custGeom>
            <a:grpFill/>
            <a:ln w="2016" cap="flat">
              <a:noFill/>
              <a:prstDash val="solid"/>
              <a:miter/>
            </a:ln>
          </p:spPr>
          <p:txBody>
            <a:bodyPr rtlCol="0" anchor="ctr"/>
            <a:lstStyle/>
            <a:p>
              <a:endParaRPr lang="zh-CN" altLang="en-US"/>
            </a:p>
          </p:txBody>
        </p:sp>
        <p:sp>
          <p:nvSpPr>
            <p:cNvPr id="55" name="任意多边形: 形状 35">
              <a:extLst>
                <a:ext uri="{FF2B5EF4-FFF2-40B4-BE49-F238E27FC236}">
                  <a16:creationId xmlns:a16="http://schemas.microsoft.com/office/drawing/2014/main" id="{04B69DA4-595B-9762-B839-BCC2F0F71263}"/>
                </a:ext>
              </a:extLst>
            </p:cNvPr>
            <p:cNvSpPr/>
            <p:nvPr/>
          </p:nvSpPr>
          <p:spPr>
            <a:xfrm rot="5400000">
              <a:off x="482254" y="293649"/>
              <a:ext cx="28651" cy="28596"/>
            </a:xfrm>
            <a:custGeom>
              <a:avLst/>
              <a:gdLst>
                <a:gd name="connsiteX0" fmla="*/ 14795 w 28651"/>
                <a:gd name="connsiteY0" fmla="*/ 0 h 28596"/>
                <a:gd name="connsiteX1" fmla="*/ 28652 w 28651"/>
                <a:gd name="connsiteY1" fmla="*/ 14532 h 28596"/>
                <a:gd name="connsiteX2" fmla="*/ 13588 w 28651"/>
                <a:gd name="connsiteY2" fmla="*/ 28573 h 28596"/>
                <a:gd name="connsiteX3" fmla="*/ 17 w 28651"/>
                <a:gd name="connsiteY3" fmla="*/ 13836 h 28596"/>
                <a:gd name="connsiteX4" fmla="*/ 14795 w 28651"/>
                <a:gd name="connsiteY4" fmla="*/ 20 h 28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51" h="28596">
                  <a:moveTo>
                    <a:pt x="14795" y="0"/>
                  </a:moveTo>
                  <a:cubicBezTo>
                    <a:pt x="22450" y="184"/>
                    <a:pt x="28672" y="6713"/>
                    <a:pt x="28652" y="14532"/>
                  </a:cubicBezTo>
                  <a:cubicBezTo>
                    <a:pt x="28631" y="22985"/>
                    <a:pt x="22143" y="29023"/>
                    <a:pt x="13588" y="28573"/>
                  </a:cubicBezTo>
                  <a:cubicBezTo>
                    <a:pt x="5830" y="28164"/>
                    <a:pt x="-372" y="21430"/>
                    <a:pt x="17" y="13836"/>
                  </a:cubicBezTo>
                  <a:cubicBezTo>
                    <a:pt x="406" y="6222"/>
                    <a:pt x="7222" y="-164"/>
                    <a:pt x="14795" y="20"/>
                  </a:cubicBezTo>
                  <a:close/>
                </a:path>
              </a:pathLst>
            </a:custGeom>
            <a:grpFill/>
            <a:ln w="2016" cap="flat">
              <a:noFill/>
              <a:prstDash val="solid"/>
              <a:miter/>
            </a:ln>
          </p:spPr>
          <p:txBody>
            <a:bodyPr rtlCol="0" anchor="ctr"/>
            <a:lstStyle/>
            <a:p>
              <a:endParaRPr lang="zh-CN" altLang="en-US"/>
            </a:p>
          </p:txBody>
        </p:sp>
      </p:grpSp>
      <p:grpSp>
        <p:nvGrpSpPr>
          <p:cNvPr id="56" name="组合 55">
            <a:extLst>
              <a:ext uri="{FF2B5EF4-FFF2-40B4-BE49-F238E27FC236}">
                <a16:creationId xmlns:a16="http://schemas.microsoft.com/office/drawing/2014/main" id="{4895B455-3446-19B6-2F5D-3E6B2FCFE68D}"/>
              </a:ext>
            </a:extLst>
          </p:cNvPr>
          <p:cNvGrpSpPr/>
          <p:nvPr/>
        </p:nvGrpSpPr>
        <p:grpSpPr>
          <a:xfrm>
            <a:off x="4897858" y="441377"/>
            <a:ext cx="231775" cy="102085"/>
            <a:chOff x="4756944" y="333333"/>
            <a:chExt cx="231775" cy="102085"/>
          </a:xfrm>
          <a:gradFill flip="none" rotWithShape="1">
            <a:gsLst>
              <a:gs pos="0">
                <a:srgbClr val="022451">
                  <a:alpha val="0"/>
                </a:srgbClr>
              </a:gs>
              <a:gs pos="100000">
                <a:srgbClr val="20549F"/>
              </a:gs>
            </a:gsLst>
            <a:lin ang="0" scaled="1"/>
            <a:tileRect/>
          </a:gradFill>
        </p:grpSpPr>
        <p:sp>
          <p:nvSpPr>
            <p:cNvPr id="57" name="平行四边形 56">
              <a:extLst>
                <a:ext uri="{FF2B5EF4-FFF2-40B4-BE49-F238E27FC236}">
                  <a16:creationId xmlns:a16="http://schemas.microsoft.com/office/drawing/2014/main" id="{784284FA-6439-85BA-08F7-498B61FA4086}"/>
                </a:ext>
              </a:extLst>
            </p:cNvPr>
            <p:cNvSpPr/>
            <p:nvPr/>
          </p:nvSpPr>
          <p:spPr>
            <a:xfrm>
              <a:off x="4837113"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平行四边形 57">
              <a:extLst>
                <a:ext uri="{FF2B5EF4-FFF2-40B4-BE49-F238E27FC236}">
                  <a16:creationId xmlns:a16="http://schemas.microsoft.com/office/drawing/2014/main" id="{4BE90D15-428C-E651-0D4F-49ECB0D63CDB}"/>
                </a:ext>
              </a:extLst>
            </p:cNvPr>
            <p:cNvSpPr/>
            <p:nvPr/>
          </p:nvSpPr>
          <p:spPr>
            <a:xfrm>
              <a:off x="4912520"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平行四边形 58">
              <a:extLst>
                <a:ext uri="{FF2B5EF4-FFF2-40B4-BE49-F238E27FC236}">
                  <a16:creationId xmlns:a16="http://schemas.microsoft.com/office/drawing/2014/main" id="{9FAB67ED-A97D-4C5A-9A24-D3A9985958AF}"/>
                </a:ext>
              </a:extLst>
            </p:cNvPr>
            <p:cNvSpPr/>
            <p:nvPr/>
          </p:nvSpPr>
          <p:spPr>
            <a:xfrm>
              <a:off x="4756944" y="333333"/>
              <a:ext cx="76199" cy="102085"/>
            </a:xfrm>
            <a:prstGeom prst="parallelogram">
              <a:avLst>
                <a:gd name="adj" fmla="val 50387"/>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a:extLst>
              <a:ext uri="{FF2B5EF4-FFF2-40B4-BE49-F238E27FC236}">
                <a16:creationId xmlns:a16="http://schemas.microsoft.com/office/drawing/2014/main" id="{920D54DE-7D8E-8B62-29F9-B573A12C8E26}"/>
              </a:ext>
            </a:extLst>
          </p:cNvPr>
          <p:cNvGrpSpPr/>
          <p:nvPr/>
        </p:nvGrpSpPr>
        <p:grpSpPr>
          <a:xfrm>
            <a:off x="4127125" y="449680"/>
            <a:ext cx="770733" cy="79448"/>
            <a:chOff x="3986211" y="341636"/>
            <a:chExt cx="770733" cy="79448"/>
          </a:xfrm>
        </p:grpSpPr>
        <p:cxnSp>
          <p:nvCxnSpPr>
            <p:cNvPr id="61" name="直接连接符 41">
              <a:extLst>
                <a:ext uri="{FF2B5EF4-FFF2-40B4-BE49-F238E27FC236}">
                  <a16:creationId xmlns:a16="http://schemas.microsoft.com/office/drawing/2014/main" id="{92534EF9-1BA1-799A-6DD1-7F44AD5BB951}"/>
                </a:ext>
              </a:extLst>
            </p:cNvPr>
            <p:cNvCxnSpPr>
              <a:cxnSpLocks/>
            </p:cNvCxnSpPr>
            <p:nvPr/>
          </p:nvCxnSpPr>
          <p:spPr>
            <a:xfrm flipH="1">
              <a:off x="3986211" y="421084"/>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2" name="直接连接符 42">
              <a:extLst>
                <a:ext uri="{FF2B5EF4-FFF2-40B4-BE49-F238E27FC236}">
                  <a16:creationId xmlns:a16="http://schemas.microsoft.com/office/drawing/2014/main" id="{D1F4596C-B799-FF63-373F-0D9A909061A3}"/>
                </a:ext>
              </a:extLst>
            </p:cNvPr>
            <p:cNvCxnSpPr>
              <a:cxnSpLocks/>
            </p:cNvCxnSpPr>
            <p:nvPr/>
          </p:nvCxnSpPr>
          <p:spPr>
            <a:xfrm flipH="1">
              <a:off x="3998919" y="394602"/>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3" name="直接连接符 43">
              <a:extLst>
                <a:ext uri="{FF2B5EF4-FFF2-40B4-BE49-F238E27FC236}">
                  <a16:creationId xmlns:a16="http://schemas.microsoft.com/office/drawing/2014/main" id="{34F50251-E82E-CE55-84DB-46F054325DAC}"/>
                </a:ext>
              </a:extLst>
            </p:cNvPr>
            <p:cNvCxnSpPr>
              <a:cxnSpLocks/>
            </p:cNvCxnSpPr>
            <p:nvPr/>
          </p:nvCxnSpPr>
          <p:spPr>
            <a:xfrm flipH="1">
              <a:off x="4008437" y="368119"/>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64" name="直接连接符 44">
              <a:extLst>
                <a:ext uri="{FF2B5EF4-FFF2-40B4-BE49-F238E27FC236}">
                  <a16:creationId xmlns:a16="http://schemas.microsoft.com/office/drawing/2014/main" id="{F7675833-2576-16F6-297B-5326959A9116}"/>
                </a:ext>
              </a:extLst>
            </p:cNvPr>
            <p:cNvCxnSpPr>
              <a:cxnSpLocks/>
            </p:cNvCxnSpPr>
            <p:nvPr/>
          </p:nvCxnSpPr>
          <p:spPr>
            <a:xfrm flipH="1">
              <a:off x="4018757" y="341636"/>
              <a:ext cx="738187" cy="0"/>
            </a:xfrm>
            <a:prstGeom prst="line">
              <a:avLst/>
            </a:prstGeom>
            <a:ln w="15875">
              <a:gradFill flip="none" rotWithShape="1">
                <a:gsLst>
                  <a:gs pos="0">
                    <a:srgbClr val="DFEFFA">
                      <a:alpha val="0"/>
                    </a:srgbClr>
                  </a:gs>
                  <a:gs pos="100000">
                    <a:srgbClr val="20549F"/>
                  </a:gs>
                </a:gsLst>
                <a:lin ang="10800000" scaled="1"/>
                <a:tileRect/>
              </a:gradFill>
            </a:ln>
          </p:spPr>
          <p:style>
            <a:lnRef idx="1">
              <a:schemeClr val="accent1"/>
            </a:lnRef>
            <a:fillRef idx="0">
              <a:schemeClr val="accent1"/>
            </a:fillRef>
            <a:effectRef idx="0">
              <a:schemeClr val="accent1"/>
            </a:effectRef>
            <a:fontRef idx="minor">
              <a:schemeClr val="tx1"/>
            </a:fontRef>
          </p:style>
        </p:cxnSp>
      </p:grpSp>
      <p:cxnSp>
        <p:nvCxnSpPr>
          <p:cNvPr id="65" name="直接连接符 45">
            <a:extLst>
              <a:ext uri="{FF2B5EF4-FFF2-40B4-BE49-F238E27FC236}">
                <a16:creationId xmlns:a16="http://schemas.microsoft.com/office/drawing/2014/main" id="{EE4E0D81-33C8-8644-C405-19D676ED11A3}"/>
              </a:ext>
            </a:extLst>
          </p:cNvPr>
          <p:cNvCxnSpPr>
            <a:cxnSpLocks/>
          </p:cNvCxnSpPr>
          <p:nvPr/>
        </p:nvCxnSpPr>
        <p:spPr>
          <a:xfrm>
            <a:off x="193675" y="670324"/>
            <a:ext cx="11508190" cy="0"/>
          </a:xfrm>
          <a:prstGeom prst="line">
            <a:avLst/>
          </a:prstGeom>
          <a:ln w="12700">
            <a:gradFill flip="none" rotWithShape="1">
              <a:gsLst>
                <a:gs pos="100000">
                  <a:srgbClr val="20549F"/>
                </a:gs>
                <a:gs pos="0">
                  <a:srgbClr val="022451">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pic>
        <p:nvPicPr>
          <p:cNvPr id="66" name="图片 65">
            <a:extLst>
              <a:ext uri="{FF2B5EF4-FFF2-40B4-BE49-F238E27FC236}">
                <a16:creationId xmlns:a16="http://schemas.microsoft.com/office/drawing/2014/main" id="{E02524C5-1EA8-E6A8-CBA7-9242299D97BD}"/>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501310" y="201154"/>
            <a:ext cx="1270849" cy="384676"/>
          </a:xfrm>
          <a:prstGeom prst="rect">
            <a:avLst/>
          </a:prstGeom>
        </p:spPr>
      </p:pic>
      <p:pic>
        <p:nvPicPr>
          <p:cNvPr id="67" name="图片 66">
            <a:extLst>
              <a:ext uri="{FF2B5EF4-FFF2-40B4-BE49-F238E27FC236}">
                <a16:creationId xmlns:a16="http://schemas.microsoft.com/office/drawing/2014/main" id="{FFD8C5E9-15F1-335D-3794-AC8E59784D07}"/>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062257" y="225060"/>
            <a:ext cx="2251386" cy="319616"/>
          </a:xfrm>
          <a:prstGeom prst="rect">
            <a:avLst/>
          </a:prstGeom>
        </p:spPr>
      </p:pic>
      <p:sp>
        <p:nvSpPr>
          <p:cNvPr id="14" name="矩形: 圆角 2140">
            <a:extLst>
              <a:ext uri="{FF2B5EF4-FFF2-40B4-BE49-F238E27FC236}">
                <a16:creationId xmlns:a16="http://schemas.microsoft.com/office/drawing/2014/main" id="{A0E87C3A-68B0-624B-EF24-3B8DF0B1915C}"/>
              </a:ext>
            </a:extLst>
          </p:cNvPr>
          <p:cNvSpPr/>
          <p:nvPr/>
        </p:nvSpPr>
        <p:spPr>
          <a:xfrm flipH="1">
            <a:off x="-991551" y="781116"/>
            <a:ext cx="3767124" cy="439553"/>
          </a:xfrm>
          <a:prstGeom prst="roundRect">
            <a:avLst/>
          </a:prstGeom>
          <a:gradFill flip="none" rotWithShape="1">
            <a:gsLst>
              <a:gs pos="44000">
                <a:srgbClr val="2869C2"/>
              </a:gs>
              <a:gs pos="0">
                <a:schemeClr val="accent1"/>
              </a:gs>
              <a:gs pos="100000">
                <a:schemeClr val="accent1">
                  <a:alpha val="0"/>
                </a:schemeClr>
              </a:gs>
            </a:gsLst>
            <a:lin ang="0" scaled="1"/>
            <a:tileRect/>
          </a:gradFill>
          <a:ln>
            <a:noFill/>
          </a:ln>
          <a:effectLst>
            <a:outerShdw blurRad="114300" dist="50800" dir="5400000" sx="98000" sy="98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u="none" strike="noStrike" kern="1200" cap="none" spc="0" normalizeH="0" baseline="0" noProof="0" dirty="0">
              <a:ln>
                <a:noFill/>
              </a:ln>
              <a:solidFill>
                <a:srgbClr val="2869C2"/>
              </a:solidFill>
              <a:effectLst/>
              <a:uLnTx/>
              <a:uFillTx/>
              <a:latin typeface="Source Han Sans CN Bold" panose="020B0500000000000000" pitchFamily="34" charset="-128"/>
              <a:ea typeface="Source Han Sans CN Bold" panose="020B0500000000000000" pitchFamily="34" charset="-128"/>
              <a:cs typeface="+mn-cs"/>
            </a:endParaRPr>
          </a:p>
        </p:txBody>
      </p:sp>
      <p:sp>
        <p:nvSpPr>
          <p:cNvPr id="68" name="文本框 67">
            <a:extLst>
              <a:ext uri="{FF2B5EF4-FFF2-40B4-BE49-F238E27FC236}">
                <a16:creationId xmlns:a16="http://schemas.microsoft.com/office/drawing/2014/main" id="{6A7F35CF-6F5B-68EB-B908-D8F28D483439}"/>
              </a:ext>
            </a:extLst>
          </p:cNvPr>
          <p:cNvSpPr txBox="1"/>
          <p:nvPr/>
        </p:nvSpPr>
        <p:spPr>
          <a:xfrm flipH="1">
            <a:off x="376242" y="847004"/>
            <a:ext cx="2160848" cy="30777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a:t>
            </a:r>
            <a:r>
              <a:rPr kumimoji="0" lang="en-US" altLang="zh-CN"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2000</a:t>
            </a:r>
            <a:r>
              <a:rPr kumimoji="0" lang="zh-CN" altLang="en-US" sz="2000" b="1" u="none" strike="noStrike" kern="1200" cap="none" spc="0" normalizeH="0" baseline="0" noProof="0" dirty="0">
                <a:ln>
                  <a:noFill/>
                </a:ln>
                <a:gradFill flip="none" rotWithShape="1">
                  <a:gsLst>
                    <a:gs pos="9000">
                      <a:srgbClr val="FFFFFF"/>
                    </a:gs>
                    <a:gs pos="76000">
                      <a:srgbClr val="FFE770"/>
                    </a:gs>
                  </a:gsLst>
                  <a:lin ang="5400000" scaled="1"/>
                  <a:tileRect/>
                </a:gradFill>
                <a:effectLst>
                  <a:outerShdw blurRad="38100" dist="38100" dir="2700000" algn="tl">
                    <a:srgbClr val="000000">
                      <a:alpha val="43137"/>
                    </a:srgbClr>
                  </a:outerShdw>
                </a:effectLst>
                <a:uLnTx/>
                <a:uFillTx/>
                <a:latin typeface="Source Han Sans CN Bold" panose="020B0500000000000000" pitchFamily="34" charset="-128"/>
                <a:ea typeface="Source Han Sans CN Bold" panose="020B0500000000000000" pitchFamily="34" charset="-128"/>
                <a:cs typeface="+mn-cs"/>
              </a:rPr>
              <a:t>年代至今）</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65&quot;:[20234763],&quot;70&quot;:[3405931]}"/>
</p:tagLst>
</file>

<file path=ppt/tags/tag1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763_1*i*2"/>
  <p:tag name="KSO_WM_TEMPLATE_CATEGORY" val="custom"/>
  <p:tag name="KSO_WM_TEMPLATE_INDEX" val="20234763"/>
  <p:tag name="KSO_WM_UNIT_LAYERLEVEL" val="1"/>
  <p:tag name="KSO_WM_TAG_VERSION" val="3.0"/>
  <p:tag name="KSO_WM_BEAUTIFY_FLAG" val="#wm#"/>
  <p:tag name="KSO_WM_UNIT_FILL_FORE_SCHEMECOLOR_INDEX" val="5"/>
  <p:tag name="KSO_WM_UNIT_TEXT_FILL_FORE_SCHEMECOLOR_INDEX" val="13"/>
  <p:tag name="KSO_WM_UNIT_TEXT_FILL_TYPE" val="1"/>
  <p:tag name="KSO_WM_UNIT_USESOURCEFORMAT_APPLY" val="1"/>
</p:tagLst>
</file>

<file path=ppt/tags/tag1001.xml><?xml version="1.0" encoding="utf-8"?>
<p:tagLst xmlns:a="http://schemas.openxmlformats.org/drawingml/2006/main" xmlns:r="http://schemas.openxmlformats.org/officeDocument/2006/relationships" xmlns:p="http://schemas.openxmlformats.org/presentationml/2006/main">
  <p:tag name="KSO_WM_UNIT_VALUE" val="1865*1087"/>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4763_1*d*1"/>
  <p:tag name="KSO_WM_TEMPLATE_CATEGORY" val="custom"/>
  <p:tag name="KSO_WM_TEMPLATE_INDEX" val="20234763"/>
  <p:tag name="KSO_WM_UNIT_LAYERLEVEL" val="1"/>
  <p:tag name="KSO_WM_TAG_VERSION" val="3.0"/>
  <p:tag name="KSO_WM_BEAUTIFY_FLAG" val="#wm#"/>
  <p:tag name="KSO_WM_UNIT_PICTURE_SUBTYPE" val="b"/>
  <p:tag name="KSO_WM_UNIT_LINE_FORE_SCHEMECOLOR_INDEX" val="13"/>
  <p:tag name="KSO_WM_UNIT_LINE_FILL_TYPE" val="2"/>
  <p:tag name="KSO_WM_UNIT_USESOURCEFORMAT_APPLY" val="1"/>
  <p:tag name="KSO_WM_UNIT_FILL_FORE_SCHEMECOLOR_INDEX" val="5"/>
  <p:tag name="KSO_WM_UNIT_FILL_TYPE" val="1"/>
</p:tagLst>
</file>

<file path=ppt/tags/tag1002.xml><?xml version="1.0" encoding="utf-8"?>
<p:tagLst xmlns:a="http://schemas.openxmlformats.org/drawingml/2006/main" xmlns:r="http://schemas.openxmlformats.org/officeDocument/2006/relationships" xmlns:p="http://schemas.openxmlformats.org/presentationml/2006/main">
  <p:tag name="KSO_WM_UNIT_TYPE" val="d"/>
  <p:tag name="KSO_WM_UNIT_INDEX" val="2"/>
  <p:tag name="KSO_WM_BEAUTIFY_FLAG" val="#wm#"/>
  <p:tag name="KSO_WM_TAG_VERSION" val="3.0"/>
  <p:tag name="KSO_WM_TEMPLATE_NEED_RESERVE" val="1"/>
  <p:tag name="KSO_WM_TEMPLATE_INDEX" val="791"/>
  <p:tag name="KSO_WM_TEMPLATE_CATEGORY" val="custom"/>
  <p:tag name="KSO_WM_UNIT_ID" val="custom791_1*d*2"/>
  <p:tag name="KSO_WM_UNIT_LAYERLEVEL" val="1"/>
</p:tagLst>
</file>

<file path=ppt/tags/tag1003.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dbd12360534da726"/>
</p:tagLst>
</file>

<file path=ppt/tags/tag100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 name="KSO_WM_DIAGRAM_VIRTUALLY_FRAME" val="{&quot;height&quot;:372,&quot;left&quot;:48,&quot;top&quot;:120,&quot;width&quot;:864}"/>
</p:tagLst>
</file>

<file path=ppt/tags/tag10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41N491732087&quot;,&quot;product_name&quot;:&quot;wps-wpp-pc&quot;,&quot;intention_code&quot;:&quot;wps_wpp_generate_doc_pay&quot;}*gallery_gallery_ai_v2.1.6_ONLINE*185e77729fc1b4c2960d79861c752a09-slide-22"/>
  <p:tag name="KSO_WM_DIAGRAM_VIRTUALLY_FRAME" val="{&quot;height&quot;:372,&quot;left&quot;:48,&quot;top&quot;:120,&quot;width&quot;:864}"/>
</p:tagLst>
</file>

<file path=ppt/tags/tag10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添加项标题"/>
  <p:tag name="KSO_WM_DIAGRAM_VIRTUALLY_FRAME" val="{&quot;height&quot;:372,&quot;left&quot;:48,&quot;top&quot;:120,&quot;width&quot;:864}"/>
</p:tagLst>
</file>

<file path=ppt/tags/tag10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 name="KSO_WM_DIAGRAM_VIRTUALLY_FRAME" val="{&quot;height&quot;:372,&quot;left&quot;:48,&quot;top&quot;:120,&quot;width&quot;:864}"/>
</p:tagLst>
</file>

<file path=ppt/tags/tag1008.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 name="KSO_WM_UNIT_PRESET_TEXT" val=" "/>
  <p:tag name="KSO_WM_DIAGRAM_VIRTUALLY_FRAME" val="{&quot;height&quot;:372,&quot;left&quot;:48,&quot;top&quot;:120,&quot;width&quot;:864}"/>
</p:tagLst>
</file>

<file path=ppt/tags/tag10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211282059806&quot;,&quot;product_name&quot;:&quot;wps-wpp-pc&quot;,&quot;intention_code&quot;:&quot;wps_wpp_generate_doc_pay&quot;}*gallery_gallery_ai_v2.1.6_ONLINE*185e77729fc1b4c2960d79861c752a09-slide-22"/>
  <p:tag name="KSO_WM_DIAGRAM_VIRTUALLY_FRAME" val="{&quot;height&quot;:372,&quot;left&quot;:48,&quot;top&quot;:120,&quot;width&quot;:864}"/>
</p:tagLst>
</file>

<file path=ppt/tags/tag10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添加项标题"/>
  <p:tag name="KSO_WM_DIAGRAM_VIRTUALLY_FRAME" val="{&quot;height&quot;:372,&quot;left&quot;:48,&quot;top&quot;:120,&quot;width&quot;:864}"/>
</p:tagLst>
</file>

<file path=ppt/tags/tag10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 name="KSO_WM_DIAGRAM_VIRTUALLY_FRAME" val="{&quot;height&quot;:372,&quot;left&quot;:48,&quot;top&quot;:120,&quot;width&quot;:864}"/>
</p:tagLst>
</file>

<file path=ppt/tags/tag101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 name="KSO_WM_DIAGRAM_VIRTUALLY_FRAME" val="{&quot;height&quot;:372,&quot;left&quot;:48,&quot;top&quot;:120,&quot;width&quot;:864}"/>
</p:tagLst>
</file>

<file path=ppt/tags/tag10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id&quot;:&quot;VCG41N1323382522&quot;,&quot;product_name&quot;:&quot;wps-wpp-pc&quot;,&quot;intention_code&quot;:&quot;wps_wpp_generate_doc_pay&quot;}*gallery_gallery_ai_v2.1.6_ONLINE*185e77729fc1b4c2960d79861c752a09-slide-22"/>
  <p:tag name="KSO_WM_DIAGRAM_VIRTUALLY_FRAME" val="{&quot;height&quot;:372,&quot;left&quot;:48,&quot;top&quot;:120,&quot;width&quot;:864}"/>
</p:tagLst>
</file>

<file path=ppt/tags/tag10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添加项标题"/>
  <p:tag name="KSO_WM_DIAGRAM_VIRTUALLY_FRAME" val="{&quot;height&quot;:372,&quot;left&quot;:48,&quot;top&quot;:120,&quot;width&quot;:864}"/>
</p:tagLst>
</file>

<file path=ppt/tags/tag10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 name="KSO_WM_DIAGRAM_VIRTUALLY_FRAME" val="{&quot;height&quot;:372,&quot;left&quot;:48,&quot;top&quot;:120,&quot;width&quot;:864}"/>
</p:tagLst>
</file>

<file path=ppt/tags/tag1016.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138b38c969135e9e"/>
  <p:tag name="RESOURCE_RECORD_KEY" val="{&quot;70&quot;:[3405921]}"/>
</p:tagLst>
</file>

<file path=ppt/tags/tag10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20235641_2*l_i*1_1"/>
  <p:tag name="KSO_WM_TEMPLATE_CATEGORY" val="diagram"/>
  <p:tag name="KSO_WM_TEMPLATE_INDEX" val="20235641"/>
  <p:tag name="KSO_WM_UNIT_LAYERLEVEL" val="1_1"/>
  <p:tag name="KSO_WM_TAG_VERSION" val="3.0"/>
  <p:tag name="KSO_WM_BEAUTIFY_FLAG" val="#wm#"/>
  <p:tag name="KSO_WM_DIAGRAM_GROUP_CODE" val="l1-1"/>
  <p:tag name="KSO_WM_DIAGRAM_VIRTUALLY_FRAME" val="{&quot;height&quot;:485.95,&quot;left&quot;:4.35,&quot;top&quot;:49.725,&quot;width&quot;:535.1500000000001}"/>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8,9,8,9,8,9]}"/>
</p:tagLst>
</file>

<file path=ppt/tags/tag10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5641_2*l_h_i*1_1_1"/>
  <p:tag name="KSO_WM_TEMPLATE_CATEGORY" val="diagram"/>
  <p:tag name="KSO_WM_TEMPLATE_INDEX" val="20235641"/>
  <p:tag name="KSO_WM_UNIT_LAYERLEVEL" val="1_1_1"/>
  <p:tag name="KSO_WM_TAG_VERSION" val="3.0"/>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6"/>
  <p:tag name="KSO_WM_DIAGRAM_USE_COLOR_VALUE" val="{&quot;color_scheme&quot;:1,&quot;color_type&quot;:1,&quot;theme_color_indexes&quot;:[8,9,8,9,8,9]}"/>
</p:tagLst>
</file>

<file path=ppt/tags/tag10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5641_2*l_h_f*1_1_1"/>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GROUP_CODE" val="l1-1"/>
  <p:tag name="KSO_WM_DIAGRAM_VERSION" val="3"/>
  <p:tag name="KSO_WM_DIAGRAM_COLOR_TRICK" val="1"/>
  <p:tag name="KSO_WM_DIAGRAM_COLOR_TEXT_CAN_REMOVE" val="n"/>
  <p:tag name="KSO_WM_UNIT_VALUE" val="60"/>
  <p:tag name="KSO_WM_UNIT_PRESET_TEXT" val="单击此处输入正文，文字是您思想的提炼，请尽量言简意赅的阐述观点。单击输入正文，请尽量言简意赅的阐述观点。"/>
  <p:tag name="KSO_WM_UNIT_TEXT_FILL_FORE_SCHEMECOLOR_INDEX" val="1"/>
  <p:tag name="KSO_WM_UNIT_TEXT_FILL_TYPE" val="1"/>
  <p:tag name="KSO_WM_DIAGRAM_USE_COLOR_VALUE" val="{&quot;color_scheme&quot;:1,&quot;color_type&quot;:1,&quot;theme_color_indexes&quot;:[8,9,8,9,8,9]}"/>
</p:tagLst>
</file>

<file path=ppt/tags/tag10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2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5641_2*l_h_a*1_1_1"/>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GROUP_CODE" val="l1-1"/>
  <p:tag name="KSO_WM_UNIT_VALUE" val="23"/>
  <p:tag name="KSO_WM_DIAGRAM_VERSION" val="3"/>
  <p:tag name="KSO_WM_DIAGRAM_COLOR_TRICK" val="1"/>
  <p:tag name="KSO_WM_DIAGRAM_COLOR_TEXT_CAN_REMOVE" val="n"/>
  <p:tag name="KSO_WM_UNIT_PRESET_TEXT" val="单击添加标题"/>
  <p:tag name="KSO_WM_UNIT_TEXT_FILL_FORE_SCHEMECOLOR_INDEX" val="1"/>
  <p:tag name="KSO_WM_UNIT_TEXT_FILL_TYPE" val="1"/>
  <p:tag name="KSO_WM_DIAGRAM_USE_COLOR_VALUE" val="{&quot;color_scheme&quot;:1,&quot;color_type&quot;:1,&quot;theme_color_indexes&quot;:[8,9,8,9,8,9]}"/>
</p:tagLst>
</file>

<file path=ppt/tags/tag10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5641_2*l_h_i*1_3_1"/>
  <p:tag name="KSO_WM_TEMPLATE_CATEGORY" val="diagram"/>
  <p:tag name="KSO_WM_TEMPLATE_INDEX" val="20235641"/>
  <p:tag name="KSO_WM_UNIT_LAYERLEVEL" val="1_1_1"/>
  <p:tag name="KSO_WM_TAG_VERSION" val="3.0"/>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6"/>
  <p:tag name="KSO_WM_DIAGRAM_USE_COLOR_VALUE" val="{&quot;color_scheme&quot;:1,&quot;color_type&quot;:1,&quot;theme_color_indexes&quot;:[8,9,8,9,8,9]}"/>
</p:tagLst>
</file>

<file path=ppt/tags/tag102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5641_2*l_h_f*1_3_1"/>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GROUP_CODE" val="l1-1"/>
  <p:tag name="KSO_WM_DIAGRAM_VERSION" val="3"/>
  <p:tag name="KSO_WM_DIAGRAM_COLOR_TRICK" val="1"/>
  <p:tag name="KSO_WM_DIAGRAM_COLOR_TEXT_CAN_REMOVE" val="n"/>
  <p:tag name="KSO_WM_UNIT_VALUE" val="60"/>
  <p:tag name="KSO_WM_UNIT_PRESET_TEXT" val="单击此处输入正文，文字是您思想的提炼，请尽量言简意赅的阐述观点。单击输入正文，请尽量言简意赅的阐述观点。"/>
  <p:tag name="KSO_WM_UNIT_TEXT_FILL_FORE_SCHEMECOLOR_INDEX" val="1"/>
  <p:tag name="KSO_WM_UNIT_TEXT_FILL_TYPE" val="1"/>
  <p:tag name="KSO_WM_DIAGRAM_USE_COLOR_VALUE" val="{&quot;color_scheme&quot;:1,&quot;color_type&quot;:1,&quot;theme_color_indexes&quot;:[8,9,8,9,8,9]}"/>
</p:tagLst>
</file>

<file path=ppt/tags/tag102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5641_2*l_h_a*1_3_1"/>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GROUP_CODE" val="l1-1"/>
  <p:tag name="KSO_WM_DIAGRAM_VERSION" val="3"/>
  <p:tag name="KSO_WM_DIAGRAM_COLOR_TRICK" val="1"/>
  <p:tag name="KSO_WM_DIAGRAM_COLOR_TEXT_CAN_REMOVE" val="n"/>
  <p:tag name="KSO_WM_UNIT_VALUE" val="23"/>
  <p:tag name="KSO_WM_UNIT_PRESET_TEXT" val="单击添加标题"/>
  <p:tag name="KSO_WM_UNIT_TEXT_FILL_FORE_SCHEMECOLOR_INDEX" val="1"/>
  <p:tag name="KSO_WM_UNIT_TEXT_FILL_TYPE" val="1"/>
  <p:tag name="KSO_WM_DIAGRAM_USE_COLOR_VALUE" val="{&quot;color_scheme&quot;:1,&quot;color_type&quot;:1,&quot;theme_color_indexes&quot;:[8,9,8,9,8,9]}"/>
</p:tagLst>
</file>

<file path=ppt/tags/tag10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5641_2*l_h_i*1_2_1"/>
  <p:tag name="KSO_WM_TEMPLATE_CATEGORY" val="diagram"/>
  <p:tag name="KSO_WM_TEMPLATE_INDEX" val="20235641"/>
  <p:tag name="KSO_WM_UNIT_LAYERLEVEL" val="1_1_1"/>
  <p:tag name="KSO_WM_TAG_VERSION" val="3.0"/>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6"/>
  <p:tag name="KSO_WM_DIAGRAM_USE_COLOR_VALUE" val="{&quot;color_scheme&quot;:1,&quot;color_type&quot;:1,&quot;theme_color_indexes&quot;:[8,9,8,9,8,9]}"/>
</p:tagLst>
</file>

<file path=ppt/tags/tag10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5641_2*l_h_f*1_2_1"/>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GROUP_CODE" val="l1-1"/>
  <p:tag name="KSO_WM_DIAGRAM_VERSION" val="3"/>
  <p:tag name="KSO_WM_DIAGRAM_COLOR_TRICK" val="1"/>
  <p:tag name="KSO_WM_DIAGRAM_COLOR_TEXT_CAN_REMOVE" val="n"/>
  <p:tag name="KSO_WM_UNIT_VALUE" val="60"/>
  <p:tag name="KSO_WM_UNIT_PRESET_TEXT" val="单击此处添加文本具体内容，请简明扼要地阐述您的内容观点。根据需要可酌情增减文字，以便观者能够准确地理解您传达的思想。"/>
  <p:tag name="KSO_WM_UNIT_TEXT_FILL_FORE_SCHEMECOLOR_INDEX" val="1"/>
  <p:tag name="KSO_WM_UNIT_TEXT_FILL_TYPE" val="1"/>
  <p:tag name="KSO_WM_DIAGRAM_USE_COLOR_VALUE" val="{&quot;color_scheme&quot;:1,&quot;color_type&quot;:1,&quot;theme_color_indexes&quot;:[8,9,8,9,8,9]}"/>
</p:tagLst>
</file>

<file path=ppt/tags/tag10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5641_2*l_h_a*1_2_1"/>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GROUP_CODE" val="l1-1"/>
  <p:tag name="KSO_WM_DIAGRAM_VERSION" val="3"/>
  <p:tag name="KSO_WM_DIAGRAM_COLOR_TRICK" val="1"/>
  <p:tag name="KSO_WM_DIAGRAM_COLOR_TEXT_CAN_REMOVE" val="n"/>
  <p:tag name="KSO_WM_UNIT_VALUE" val="23"/>
  <p:tag name="KSO_WM_UNIT_PRESET_TEXT" val="单击添加标题"/>
  <p:tag name="KSO_WM_UNIT_TEXT_FILL_FORE_SCHEMECOLOR_INDEX" val="1"/>
  <p:tag name="KSO_WM_UNIT_TEXT_FILL_TYPE" val="1"/>
  <p:tag name="KSO_WM_DIAGRAM_USE_COLOR_VALUE" val="{&quot;color_scheme&quot;:1,&quot;color_type&quot;:1,&quot;theme_color_indexes&quot;:[8,9,8,9,8,9]}"/>
</p:tagLst>
</file>

<file path=ppt/tags/tag10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3"/>
  <p:tag name="KSO_WM_UNIT_ID" val="diagram20235641_2*l_h_i*1_1_3"/>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8,9,8,9,8,9]}"/>
</p:tagLst>
</file>

<file path=ppt/tags/tag10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3"/>
  <p:tag name="KSO_WM_UNIT_ID" val="diagram20235641_2*l_h_i*1_3_3"/>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8,9,8,9,8,9]}"/>
</p:tagLst>
</file>

<file path=ppt/tags/tag10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3"/>
  <p:tag name="KSO_WM_UNIT_ID" val="diagram20235641_2*l_h_i*1_2_3"/>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8,9,8,9,8,9]}"/>
</p:tagLst>
</file>

<file path=ppt/tags/tag10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5641_2*l_h_i*1_1_2"/>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solid&quot;:{&quot;brightness&quot;:0,&quot;colorType&quot;:2,&quot;rgb&quot;:&quot;#ffffff&quot;,&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FORE_SCHEMECOLOR_INDEX_BRIGHTNESS" val="0"/>
  <p:tag name="KSO_WM_UNIT_TEXT_FILL_FORE_SCHEMECOLOR_INDEX" val="1"/>
  <p:tag name="KSO_WM_UNIT_TEXT_FILL_TYPE" val="1"/>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USE_COLOR_VALUE" val="{&quot;color_scheme&quot;:1,&quot;color_type&quot;:1,&quot;theme_color_indexes&quot;:[8,9,8,9,8,9]}"/>
</p:tagLst>
</file>

<file path=ppt/tags/tag10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2"/>
  <p:tag name="KSO_WM_UNIT_ID" val="diagram20235641_2*l_h_i*1_3_2"/>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solid&quot;:{&quot;brightness&quot;:0,&quot;colorType&quot;:2,&quot;rgb&quot;:&quot;#ffffff&quot;,&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FORE_SCHEMECOLOR_INDEX_BRIGHTNESS" val="0"/>
  <p:tag name="KSO_WM_UNIT_TEXT_FILL_FORE_SCHEMECOLOR_INDEX" val="1"/>
  <p:tag name="KSO_WM_UNIT_TEXT_FILL_TYPE" val="1"/>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USE_COLOR_VALUE" val="{&quot;color_scheme&quot;:1,&quot;color_type&quot;:1,&quot;theme_color_indexes&quot;:[8,9,8,9,8,9]}"/>
</p:tagLst>
</file>

<file path=ppt/tags/tag10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5641_2*l_h_i*1_2_2"/>
  <p:tag name="KSO_WM_TEMPLATE_CATEGORY" val="diagram"/>
  <p:tag name="KSO_WM_TEMPLATE_INDEX" val="20235641"/>
  <p:tag name="KSO_WM_UNIT_LAYERLEVEL" val="1_1_1"/>
  <p:tag name="KSO_WM_TAG_VERSION" val="3.0"/>
  <p:tag name="KSO_WM_UNIT_TEXT_FILL_FORE_SCHEMECOLOR_INDEX_BRIGHTNESS" val="0.15"/>
  <p:tag name="KSO_WM_DIAGRAM_MAX_ITEMCNT" val="4"/>
  <p:tag name="KSO_WM_DIAGRAM_MIN_ITEMCNT" val="2"/>
  <p:tag name="KSO_WM_DIAGRAM_VIRTUALLY_FRAME" val="{&quot;height&quot;:485.95,&quot;left&quot;:4.35,&quot;top&quot;:49.725,&quot;width&quot;:535.1500000000001}"/>
  <p:tag name="KSO_WM_DIAGRAM_COLOR_MATCH_VALUE" val="{&quot;shape&quot;:{&quot;fill&quot;:{&quot;solid&quot;:{&quot;brightness&quot;:0,&quot;colorType&quot;:2,&quot;rgb&quot;:&quot;#ffffff&quot;,&quot;transparency&quot;:0.8500000238418579},&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5"/>
  <p:tag name="KSO_WM_UNIT_FILL_FORE_SCHEMECOLOR_INDEX_BRIGHTNESS" val="0"/>
  <p:tag name="KSO_WM_UNIT_TEXT_FILL_FORE_SCHEMECOLOR_INDEX" val="1"/>
  <p:tag name="KSO_WM_UNIT_TEXT_FILL_TYPE" val="1"/>
  <p:tag name="KSO_WM_BEAUTIFY_FLAG" val="#wm#"/>
  <p:tag name="KSO_WM_DIAGRAM_GROUP_CODE" val="l1-1"/>
  <p:tag name="KSO_WM_DIAGRAM_VERSION" val="3"/>
  <p:tag name="KSO_WM_DIAGRAM_COLOR_TRICK" val="1"/>
  <p:tag name="KSO_WM_DIAGRAM_COLOR_TEXT_CAN_REMOVE" val="n"/>
  <p:tag name="KSO_WM_UNIT_LINE_FORE_SCHEMECOLOR_INDEX" val="5"/>
  <p:tag name="KSO_WM_DIAGRAM_USE_COLOR_VALUE" val="{&quot;color_scheme&quot;:1,&quot;color_type&quot;:1,&quot;theme_color_indexes&quot;:[8,9,8,9,8,9]}"/>
</p:tagLst>
</file>

<file path=ppt/tags/tag10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41_2*l_h_x*1_2_1"/>
  <p:tag name="KSO_WM_TEMPLATE_CATEGORY" val="diagram"/>
  <p:tag name="KSO_WM_TEMPLATE_INDEX" val="20235641"/>
  <p:tag name="KSO_WM_UNIT_LAYERLEVEL" val="1_1_1"/>
  <p:tag name="KSO_WM_TAG_VERSION" val="3.0"/>
  <p:tag name="KSO_WM_BEAUTIFY_FLAG" val="#wm#"/>
  <p:tag name="KSO_WM_UNIT_TYPE" val="l_h_x"/>
  <p:tag name="KSO_WM_UNIT_INDEX" val="1_2_1"/>
  <p:tag name="KSO_WM_DIAGRAM_GROUP_CODE" val="l1-1"/>
  <p:tag name="KSO_WM_DIAGRAM_VIRTUALLY_FRAME" val="{&quot;height&quot;:485.95,&quot;left&quot;:4.35,&quot;top&quot;:49.725,&quot;width&quot;:535.1500000000001}"/>
  <p:tag name="KSO_WM_UNIT_VALUE" val="90*90"/>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MH_SHAPE_GUID" val="56"/>
  <p:tag name="KSO_WM_DIAGRAM_USE_COLOR_VALUE" val="{&quot;color_scheme&quot;:1,&quot;color_type&quot;:1,&quot;theme_color_indexes&quot;:[8,9,8,9,8,9]}"/>
</p:tagLst>
</file>

<file path=ppt/tags/tag10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41_2*l_h_x*1_1_1"/>
  <p:tag name="KSO_WM_TEMPLATE_CATEGORY" val="diagram"/>
  <p:tag name="KSO_WM_TEMPLATE_INDEX" val="20235641"/>
  <p:tag name="KSO_WM_UNIT_LAYERLEVEL" val="1_1_1"/>
  <p:tag name="KSO_WM_TAG_VERSION" val="3.0"/>
  <p:tag name="KSO_WM_BEAUTIFY_FLAG" val="#wm#"/>
  <p:tag name="KSO_WM_UNIT_TYPE" val="l_h_x"/>
  <p:tag name="KSO_WM_UNIT_INDEX" val="1_1_1"/>
  <p:tag name="KSO_WM_DIAGRAM_GROUP_CODE" val="l1-1"/>
  <p:tag name="KSO_WM_DIAGRAM_VIRTUALLY_FRAME" val="{&quot;height&quot;:485.95,&quot;left&quot;:4.35,&quot;top&quot;:49.725,&quot;width&quot;:535.1500000000001}"/>
  <p:tag name="KSO_WM_UNIT_VALUE" val="90*90"/>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MH_SHAPE_GUID" val="53"/>
  <p:tag name="KSO_WM_DIAGRAM_USE_COLOR_VALUE" val="{&quot;color_scheme&quot;:1,&quot;color_type&quot;:1,&quot;theme_color_indexes&quot;:[8,9,8,9,8,9]}"/>
</p:tagLst>
</file>

<file path=ppt/tags/tag10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41_2*l_h_x*1_3_2"/>
  <p:tag name="KSO_WM_TEMPLATE_CATEGORY" val="diagram"/>
  <p:tag name="KSO_WM_TEMPLATE_INDEX" val="20235641"/>
  <p:tag name="KSO_WM_UNIT_LAYERLEVEL" val="1_1_1"/>
  <p:tag name="KSO_WM_TAG_VERSION" val="3.0"/>
  <p:tag name="KSO_WM_BEAUTIFY_FLAG" val="#wm#"/>
  <p:tag name="KSO_WM_UNIT_TYPE" val="l_h_x"/>
  <p:tag name="KSO_WM_UNIT_INDEX" val="1_3_2"/>
  <p:tag name="KSO_WM_DIAGRAM_GROUP_CODE" val="l1-1"/>
  <p:tag name="KSO_WM_DIAGRAM_VIRTUALLY_FRAME" val="{&quot;height&quot;:485.95,&quot;left&quot;:4.35,&quot;top&quot;:49.725,&quot;width&quot;:535.1500000000001}"/>
  <p:tag name="KSO_WM_UNIT_VALUE" val="90*90"/>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MH_SHAPE_GUID" val="59"/>
  <p:tag name="KSO_WM_DIAGRAM_USE_COLOR_VALUE" val="{&quot;color_scheme&quot;:1,&quot;color_type&quot;:1,&quot;theme_color_indexes&quot;:[8,9,8,9,8,9]}"/>
</p:tagLst>
</file>

<file path=ppt/tags/tag10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6946_1*i*1"/>
  <p:tag name="KSO_WM_TEMPLATE_CATEGORY" val="custom"/>
  <p:tag name="KSO_WM_TEMPLATE_INDEX" val="20236946"/>
  <p:tag name="KSO_WM_UNIT_LAYERLEVEL" val="1"/>
  <p:tag name="KSO_WM_TAG_VERSION" val="3.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1037.xml><?xml version="1.0" encoding="utf-8"?>
<p:tagLst xmlns:a="http://schemas.openxmlformats.org/drawingml/2006/main" xmlns:r="http://schemas.openxmlformats.org/officeDocument/2006/relationships" xmlns:p="http://schemas.openxmlformats.org/presentationml/2006/main">
  <p:tag name="KSO_WM_UNIT_VALUE" val="710*713"/>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6946_1*d*1"/>
  <p:tag name="KSO_WM_TEMPLATE_CATEGORY" val="custom"/>
  <p:tag name="KSO_WM_TEMPLATE_INDEX" val="20236946"/>
  <p:tag name="KSO_WM_UNIT_LAYERLEVEL" val="1"/>
  <p:tag name="KSO_WM_TAG_VERSION" val="3.0"/>
  <p:tag name="KSO_WM_BEAUTIFY_FLAG" val="#wm#"/>
  <p:tag name="KSO_WM_UNIT_PICTURE_SUBTYPE" val="b"/>
  <p:tag name="KSO_WM_UNIT_FILL_FORE_SCHEMECOLOR_INDEX" val="5"/>
  <p:tag name="KSO_WM_UNIT_FILL_TYPE" val="1"/>
  <p:tag name="KSO_WM_UNIT_LINE_FORE_SCHEMECOLOR_INDEX" val="13"/>
  <p:tag name="KSO_WM_UNIT_LINE_FILL_TYPE" val="2"/>
  <p:tag name="KSO_WM_UNIT_USESOURCEFORMAT_APPLY" val="1"/>
</p:tagLst>
</file>

<file path=ppt/tags/tag10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6946_1*i*2"/>
  <p:tag name="KSO_WM_TEMPLATE_CATEGORY" val="custom"/>
  <p:tag name="KSO_WM_TEMPLATE_INDEX" val="20236946"/>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1"/>
</p:tagLst>
</file>

<file path=ppt/tags/tag10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6946_1*i*3"/>
  <p:tag name="KSO_WM_TEMPLATE_CATEGORY" val="custom"/>
  <p:tag name="KSO_WM_TEMPLATE_INDEX" val="20236946"/>
  <p:tag name="KSO_WM_UNIT_LAYERLEVEL" val="1"/>
  <p:tag name="KSO_WM_TAG_VERSION" val="3.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10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40.xml><?xml version="1.0" encoding="utf-8"?>
<p:tagLst xmlns:a="http://schemas.openxmlformats.org/drawingml/2006/main" xmlns:r="http://schemas.openxmlformats.org/officeDocument/2006/relationships" xmlns:p="http://schemas.openxmlformats.org/presentationml/2006/main">
  <p:tag name="KSO_WM_UNIT_VALUE" val="710*713"/>
  <p:tag name="KSO_WM_UNIT_HIGHLIGHT" val="0"/>
  <p:tag name="KSO_WM_UNIT_COMPATIBLE" val="0"/>
  <p:tag name="KSO_WM_UNIT_DIAGRAM_ISNUMVISUAL" val="0"/>
  <p:tag name="KSO_WM_UNIT_DIAGRAM_ISREFERUNIT" val="0"/>
  <p:tag name="KSO_WM_DIAGRAM_GROUP_CODE" val="l1-1"/>
  <p:tag name="KSO_WM_UNIT_TYPE" val="d"/>
  <p:tag name="KSO_WM_UNIT_INDEX" val="2"/>
  <p:tag name="KSO_WM_UNIT_ID" val="custom20236946_1*d*2"/>
  <p:tag name="KSO_WM_TEMPLATE_CATEGORY" val="custom"/>
  <p:tag name="KSO_WM_TEMPLATE_INDEX" val="20236946"/>
  <p:tag name="KSO_WM_UNIT_LAYERLEVEL" val="1"/>
  <p:tag name="KSO_WM_TAG_VERSION" val="3.0"/>
  <p:tag name="KSO_WM_BEAUTIFY_FLAG" val="#wm#"/>
  <p:tag name="KSO_WM_UNIT_PICTURE_SUBTYPE" val="b"/>
  <p:tag name="KSO_WM_UNIT_FILL_FORE_SCHEMECOLOR_INDEX" val="5"/>
  <p:tag name="KSO_WM_UNIT_FILL_TYPE" val="1"/>
  <p:tag name="KSO_WM_UNIT_LINE_FORE_SCHEMECOLOR_INDEX" val="13"/>
  <p:tag name="KSO_WM_UNIT_LINE_FILL_TYPE" val="2"/>
  <p:tag name="KSO_WM_UNIT_USESOURCEFORMAT_APPLY" val="1"/>
</p:tagLst>
</file>

<file path=ppt/tags/tag10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6946_1*i*4"/>
  <p:tag name="KSO_WM_TEMPLATE_CATEGORY" val="custom"/>
  <p:tag name="KSO_WM_TEMPLATE_INDEX" val="20236946"/>
  <p:tag name="KSO_WM_UNIT_LAYERLEVEL" val="1"/>
  <p:tag name="KSO_WM_TAG_VERSION" val="3.0"/>
  <p:tag name="KSO_WM_BEAUTIFY_FLAG" val="#wm#"/>
  <p:tag name="KSO_WM_UNIT_FILL_FORE_SCHEMECOLOR_INDEX" val="5"/>
  <p:tag name="KSO_WM_UNIT_TEXT_FILL_FORE_SCHEMECOLOR_INDEX" val="2"/>
  <p:tag name="KSO_WM_UNIT_TEXT_FILL_TYPE" val="1"/>
  <p:tag name="KSO_WM_UNIT_USESOURCEFORMAT_APPLY" val="1"/>
</p:tagLst>
</file>

<file path=ppt/tags/tag10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36946_1*i*5"/>
  <p:tag name="KSO_WM_TEMPLATE_CATEGORY" val="custom"/>
  <p:tag name="KSO_WM_TEMPLATE_INDEX" val="20236946"/>
  <p:tag name="KSO_WM_UNIT_LAYERLEVEL" val="1"/>
  <p:tag name="KSO_WM_TAG_VERSION" val="3.0"/>
  <p:tag name="KSO_WM_BEAUTIFY_FLAG" val="#wm#"/>
  <p:tag name="KSO_WM_UNIT_FILL_FORE_SCHEMECOLOR_INDEX" val="16"/>
  <p:tag name="KSO_WM_UNIT_FILL_TYPE" val="1"/>
  <p:tag name="KSO_WM_UNIT_TEXT_FILL_FORE_SCHEMECOLOR_INDEX" val="2"/>
  <p:tag name="KSO_WM_UNIT_TEXT_FILL_TYPE" val="1"/>
  <p:tag name="KSO_WM_UNIT_USESOURCEFORMAT_APPLY" val="1"/>
</p:tagLst>
</file>

<file path=ppt/tags/tag1043.xml><?xml version="1.0" encoding="utf-8"?>
<p:tagLst xmlns:a="http://schemas.openxmlformats.org/drawingml/2006/main" xmlns:r="http://schemas.openxmlformats.org/officeDocument/2006/relationships" xmlns:p="http://schemas.openxmlformats.org/presentationml/2006/main">
  <p:tag name="KSO_WM_UNIT_VALUE" val="710*713"/>
  <p:tag name="KSO_WM_UNIT_HIGHLIGHT" val="0"/>
  <p:tag name="KSO_WM_UNIT_COMPATIBLE" val="0"/>
  <p:tag name="KSO_WM_UNIT_DIAGRAM_ISNUMVISUAL" val="0"/>
  <p:tag name="KSO_WM_UNIT_DIAGRAM_ISREFERUNIT" val="0"/>
  <p:tag name="KSO_WM_DIAGRAM_GROUP_CODE" val="l1-1"/>
  <p:tag name="KSO_WM_UNIT_TYPE" val="d"/>
  <p:tag name="KSO_WM_UNIT_INDEX" val="3"/>
  <p:tag name="KSO_WM_UNIT_ID" val="custom20236946_1*d*3"/>
  <p:tag name="KSO_WM_TEMPLATE_CATEGORY" val="custom"/>
  <p:tag name="KSO_WM_TEMPLATE_INDEX" val="20236946"/>
  <p:tag name="KSO_WM_UNIT_LAYERLEVEL" val="1"/>
  <p:tag name="KSO_WM_TAG_VERSION" val="3.0"/>
  <p:tag name="KSO_WM_BEAUTIFY_FLAG" val="#wm#"/>
  <p:tag name="KSO_WM_UNIT_PICTURE_SUBTYPE" val="b"/>
  <p:tag name="KSO_WM_UNIT_FILL_FORE_SCHEMECOLOR_INDEX" val="5"/>
  <p:tag name="KSO_WM_UNIT_FILL_TYPE" val="1"/>
  <p:tag name="KSO_WM_UNIT_LINE_FORE_SCHEMECOLOR_INDEX" val="13"/>
  <p:tag name="KSO_WM_UNIT_LINE_FILL_TYPE" val="2"/>
  <p:tag name="KSO_WM_UNIT_USESOURCEFORMAT_APPLY" val="1"/>
</p:tagLst>
</file>

<file path=ppt/tags/tag1044.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2121cf0a693cad41"/>
</p:tagLst>
</file>

<file path=ppt/tags/tag10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4806_1*a*1"/>
  <p:tag name="KSO_WM_TEMPLATE_CATEGORY" val="custom"/>
  <p:tag name="KSO_WM_TEMPLATE_INDEX" val="20234806"/>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TYPE" val="1"/>
  <p:tag name="KSO_WM_UNIT_TEXT_FILL_FORE_SCHEMECOLOR_INDEX" val="13"/>
  <p:tag name="KSO_WM_UNIT_TEXT_FILL_TYPE" val="1"/>
  <p:tag name="KSO_WM_UNIT_USESOURCEFORMAT_APPLY" val="1"/>
</p:tagLst>
</file>

<file path=ppt/tags/tag10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1*l_i*1_1"/>
  <p:tag name="KSO_WM_TEMPLATE_CATEGORY" val="diagram"/>
  <p:tag name="KSO_WM_TEMPLATE_INDEX" val="20230920"/>
  <p:tag name="KSO_WM_UNIT_LAYERLEVEL" val="1_1"/>
  <p:tag name="KSO_WM_TAG_VERSION" val="3.0"/>
  <p:tag name="KSO_WM_UNIT_TYPE" val="l_i"/>
  <p:tag name="KSO_WM_UNIT_INDEX" val="1_1"/>
  <p:tag name="KSO_WM_DIAGRAM_VERSION" val="3"/>
  <p:tag name="KSO_WM_DIAGRAM_COLOR_TRICK" val="2"/>
  <p:tag name="KSO_WM_DIAGRAM_COLOR_TEXT_CAN_REMOVE" val="n"/>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type&quot;:0},&quot;glow&quot;:{&quot;colorType&quot;:0},&quot;line&quot;:{&quot;gradient&quot;:[{&quot;brightness&quot;:0,&quot;colorType&quot;:2,&quot;pos&quot;:0.3100000023841858,&quot;rgb&quot;:&quot;#afc6ff&quot;,&quot;transparency&quot;:1},{&quot;brightness&quot;:0.4000000059604645,&quot;colorType&quot;:1,&quot;foreColorIndex&quot;:5,&quot;pos&quot;:0.7699999809265137,&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1"/>
</p:tagLst>
</file>

<file path=ppt/tags/tag10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0920_1*l_i*1_2"/>
  <p:tag name="KSO_WM_TEMPLATE_CATEGORY" val="diagram"/>
  <p:tag name="KSO_WM_TEMPLATE_INDEX" val="20230920"/>
  <p:tag name="KSO_WM_UNIT_LAYERLEVEL" val="1_1"/>
  <p:tag name="KSO_WM_TAG_VERSION" val="3.0"/>
  <p:tag name="KSO_WM_UNIT_TYPE" val="l_i"/>
  <p:tag name="KSO_WM_UNIT_INDEX" val="1_2"/>
  <p:tag name="KSO_WM_DIAGRAM_VERSION" val="3"/>
  <p:tag name="KSO_WM_DIAGRAM_COLOR_TRICK" val="2"/>
  <p:tag name="KSO_WM_DIAGRAM_COLOR_TEXT_CAN_REMOVE" val="n"/>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type&quot;:0},&quot;glow&quot;:{&quot;colorType&quot;:0},&quot;line&quot;:{&quot;gradient&quot;:[{&quot;brightness&quot;:0,&quot;colorType&quot;:2,&quot;pos&quot;:0.3799999952316284,&quot;rgb&quot;:&quot;#afc6ff&quot;,&quot;transparency&quot;:1},{&quot;brightness&quot;:0,&quot;colorType&quot;:1,&quot;foreColorIndex&quot;:5,&quot;pos&quot;:0.8500000238418579,&quot;transparency&quot;:0.3499999940395355}],&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1"/>
</p:tagLst>
</file>

<file path=ppt/tags/tag10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0920_1*l_h_i*1_1_1"/>
  <p:tag name="KSO_WM_TEMPLATE_CATEGORY" val="diagram"/>
  <p:tag name="KSO_WM_TEMPLATE_INDEX" val="20230920"/>
  <p:tag name="KSO_WM_UNIT_LAYERLEVEL" val="1_1_1"/>
  <p:tag name="KSO_WM_TAG_VERSION" val="3.0"/>
  <p:tag name="KSO_WM_DIAGRAM_VERSION" val="3"/>
  <p:tag name="KSO_WM_DIAGRAM_COLOR_TRICK" val="2"/>
  <p:tag name="KSO_WM_DIAGRAM_COLOR_TEXT_CAN_REMOVE" val="n"/>
  <p:tag name="KSO_WM_UNIT_SUBTYPE" val="d"/>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gradient&quot;:[{&quot;brightness&quot;:0,&quot;colorType&quot;:1,&quot;foreColorIndex&quot;:5,&quot;pos&quot;:0.5400000214576721,&quot;transparency&quot;:0},{&quot;brightness&quot;:0.4000000059604645,&quot;colorType&quot;:1,&quot;foreColorIndex&quot;:5,&quot;pos&quot;:0,&quot;transparency&quot;:0},{&quot;brightness&quot;:0,&quot;colorType&quot;:1,&quot;foreColorIndex&quot;:5,&quot;pos&quot;:0.8100000023841858,&quot;transparency&quot;:0},{&quot;brightness&quot;:0,&quot;colorType&quot;:1,&quot;foreColorIndex&quot;:5,&quot;pos&quot;:1,&quot;transparency&quot;:0}],&quot;type&quot;:3},&quot;glow&quot;:{&quot;colorType&quot;:0},&quot;line&quot;:{&quot;gradient&quot;:[{&quot;brightness&quot;:0,&quot;colorType&quot;:2,&quot;pos&quot;:0.3199999928474426,&quot;rgb&quot;:&quot;#f5f8ff&quot;,&quot;transparency&quot;:0},{&quot;brightness&quot;:0,&quot;colorType&quot;:2,&quot;pos&quot;:0,&quot;rgb&quot;:&quot;#a5beff&quot;,&quot;transparency&quot;:0},{&quot;brightness&quot;:0,&quot;colorType&quot;:2,&quot;pos&quot;:1,&quot;rgb&quot;:&quot;#f5f8ff&quot;,&quot;transparency&quot;:0},{&quot;brightness&quot;:0,&quot;colorType&quot;:2,&quot;pos&quot;:0.7099999785423279,&quot;rgb&quot;:&quot;#c3d4ff&quot;,&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USESOURCEFORMAT_APPLY" val="1"/>
</p:tagLst>
</file>

<file path=ppt/tags/tag10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20_1*l_h_i*1_2_1"/>
  <p:tag name="KSO_WM_TEMPLATE_CATEGORY" val="diagram"/>
  <p:tag name="KSO_WM_TEMPLATE_INDEX" val="20230920"/>
  <p:tag name="KSO_WM_UNIT_LAYERLEVEL" val="1_1_1"/>
  <p:tag name="KSO_WM_TAG_VERSION" val="3.0"/>
  <p:tag name="KSO_WM_DIAGRAM_VERSION" val="3"/>
  <p:tag name="KSO_WM_DIAGRAM_COLOR_TRICK" val="2"/>
  <p:tag name="KSO_WM_DIAGRAM_COLOR_TEXT_CAN_REMOVE" val="n"/>
  <p:tag name="KSO_WM_UNIT_SUBTYPE" val="d"/>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gradient&quot;:[{&quot;brightness&quot;:0,&quot;colorType&quot;:1,&quot;foreColorIndex&quot;:6,&quot;pos&quot;:0.5400000214576721,&quot;transparency&quot;:0},{&quot;brightness&quot;:0.4000000059604645,&quot;colorType&quot;:1,&quot;foreColorIndex&quot;:6,&quot;pos&quot;:0,&quot;transparency&quot;:0},{&quot;brightness&quot;:0.4000000059604645,&quot;colorType&quot;:1,&quot;foreColorIndex&quot;:6,&quot;pos&quot;:1,&quot;transparency&quot;:0}],&quot;type&quot;:3},&quot;glow&quot;:{&quot;colorType&quot;:0},&quot;line&quot;:{&quot;gradient&quot;:[{&quot;brightness&quot;:0,&quot;colorType&quot;:2,&quot;pos&quot;:0.3199999928474426,&quot;rgb&quot;:&quot;#f5f8ff&quot;,&quot;transparency&quot;:0},{&quot;brightness&quot;:0.800000011920929,&quot;colorType&quot;:1,&quot;foreColorIndex&quot;:6,&quot;pos&quot;:0,&quot;transparency&quot;:0},{&quot;brightness&quot;:0,&quot;colorType&quot;:2,&quot;pos&quot;:1,&quot;rgb&quot;:&quot;#f5f8ff&quot;,&quot;transparency&quot;:0},{&quot;brightness&quot;:0.800000011920929,&quot;colorType&quot;:1,&quot;foreColorIndex&quot;:6,&quot;pos&quot;:0.7099999785423279,&quot;transparency&quot;:0}],&quot;type&quot;:2},&quot;shadow&quot;:{&quot;brightness&quot;:0,&quot;colorType&quot;:1,&quot;foreColorIndex&quot;:6,&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LINE_FORE_SCHEMECOLOR_INDEX" val="6"/>
  <p:tag name="KSO_WM_UNIT_SHADOW_SCHEMECOLOR_INDEX" val="6"/>
  <p:tag name="KSO_WM_UNIT_USESOURCEFORMAT_APPLY" val="1"/>
</p:tagLst>
</file>

<file path=ppt/tags/tag10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0920_1*l_h_i*1_1_2"/>
  <p:tag name="KSO_WM_TEMPLATE_CATEGORY" val="diagram"/>
  <p:tag name="KSO_WM_TEMPLATE_INDEX" val="20230920"/>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type&quot;:0},&quot;glow&quot;:{&quot;colorType&quot;:0},&quot;line&quot;:{&quot;gradient&quot;:[{&quot;brightness&quot;:0,&quot;colorType&quot;:2,&quot;pos&quot;:1,&quot;rgb&quot;:&quot;#afc6ff&quot;,&quot;transparency&quot;:1},{&quot;brightness&quot;:0,&quot;colorType&quot;:1,&quot;foreColorIndex&quot;:5,&quot;pos&quot;:0.469999998807907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2"/>
  <p:tag name="KSO_WM_UNIT_TEXT_FILL_TYPE" val="1"/>
  <p:tag name="KSO_WM_UNIT_USESOURCEFORMAT_APPLY" val="1"/>
</p:tagLst>
</file>

<file path=ppt/tags/tag10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0920_1*l_h_i*1_2_2"/>
  <p:tag name="KSO_WM_TEMPLATE_CATEGORY" val="diagram"/>
  <p:tag name="KSO_WM_TEMPLATE_INDEX" val="20230920"/>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type&quot;:0},&quot;glow&quot;:{&quot;colorType&quot;:0},&quot;line&quot;:{&quot;gradient&quot;:[{&quot;brightness&quot;:0,&quot;colorType&quot;:1,&quot;foreColorIndex&quot;:6,&quot;pos&quot;:0,&quot;transparency&quot;:0},{&quot;brightness&quot;:0,&quot;colorType&quot;:1,&quot;foreColorIndex&quot;:6,&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6"/>
  <p:tag name="KSO_WM_UNIT_TEXT_FILL_FORE_SCHEMECOLOR_INDEX" val="2"/>
  <p:tag name="KSO_WM_UNIT_TEXT_FILL_TYPE" val="1"/>
  <p:tag name="KSO_WM_UNIT_USESOURCEFORMAT_APPLY" val="1"/>
</p:tagLst>
</file>

<file path=ppt/tags/tag105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0_1*l_h_f*1_2_1"/>
  <p:tag name="KSO_WM_TEMPLATE_CATEGORY" val="diagram"/>
  <p:tag name="KSO_WM_TEMPLATE_INDEX" val="20230920"/>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
  <p:tag name="KSO_WM_UNIT_TEXT_FILL_FORE_SCHEMECOLOR_INDEX" val="1"/>
  <p:tag name="KSO_WM_UNIT_TEXT_FILL_TYPE" val="1"/>
  <p:tag name="KSO_WM_UNIT_TEXT_TYPE" val="1"/>
  <p:tag name="KSO_WM_UNIT_USESOURCEFORMAT_APPLY" val="1"/>
</p:tagLst>
</file>

<file path=ppt/tags/tag10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20_1*l_h_a*1_2_1"/>
  <p:tag name="KSO_WM_TEMPLATE_CATEGORY" val="diagram"/>
  <p:tag name="KSO_WM_TEMPLATE_INDEX" val="20230920"/>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105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0_1*l_h_f*1_1_1"/>
  <p:tag name="KSO_WM_TEMPLATE_CATEGORY" val="diagram"/>
  <p:tag name="KSO_WM_TEMPLATE_INDEX" val="20230920"/>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
  <p:tag name="KSO_WM_UNIT_TEXT_FILL_FORE_SCHEMECOLOR_INDEX" val="1"/>
  <p:tag name="KSO_WM_UNIT_TEXT_FILL_TYPE" val="1"/>
  <p:tag name="KSO_WM_UNIT_TEXT_TYPE" val="1"/>
  <p:tag name="KSO_WM_UNIT_USESOURCEFORMAT_APPLY" val="1"/>
</p:tagLst>
</file>

<file path=ppt/tags/tag10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20_1*l_h_a*1_1_1"/>
  <p:tag name="KSO_WM_TEMPLATE_CATEGORY" val="diagram"/>
  <p:tag name="KSO_WM_TEMPLATE_INDEX" val="20230920"/>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4"/>
  <p:tag name="KSO_WM_DIAGRAM_MIN_ITEMCNT" val="2"/>
  <p:tag name="KSO_WM_DIAGRAM_VIRTUALLY_FRAME" val="{&quot;height&quot;:390.46028616458455,&quot;left&quot;:55.446771653543294,&quot;top&quot;:94.23595927991249,&quot;width&quot;:849.978818897637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TEXT_FILL_FORE_SCHEMECOLOR_INDEX" val="1"/>
  <p:tag name="KSO_WM_UNIT_TEXT_FILL_TYPE" val="1"/>
  <p:tag name="KSO_WM_UNIT_TEXT_TYPE" val="1"/>
  <p:tag name="KSO_WM_UNIT_USESOURCEFORMAT_APPLY" val="1"/>
</p:tagLst>
</file>

<file path=ppt/tags/tag1056.xml><?xml version="1.0" encoding="utf-8"?>
<p:tagLst xmlns:a="http://schemas.openxmlformats.org/drawingml/2006/main" xmlns:r="http://schemas.openxmlformats.org/officeDocument/2006/relationships" xmlns:p="http://schemas.openxmlformats.org/presentationml/2006/main">
  <p:tag name="KSO_WM_UNIT_TYPE" val="d"/>
  <p:tag name="KSO_WM_UNIT_INDEX" val="2"/>
  <p:tag name="KSO_WM_BEAUTIFY_FLAG" val="#wm#"/>
  <p:tag name="KSO_WM_TAG_VERSION" val="3.0"/>
  <p:tag name="KSO_WM_TEMPLATE_NEED_RESERVE" val="1"/>
  <p:tag name="KSO_WM_TEMPLATE_INDEX" val="791"/>
  <p:tag name="KSO_WM_TEMPLATE_CATEGORY" val="custom"/>
  <p:tag name="KSO_WM_UNIT_ID" val="custom791_1*d*2"/>
  <p:tag name="KSO_WM_UNIT_LAYERLEVEL" val="1"/>
</p:tagLst>
</file>

<file path=ppt/tags/tag1057.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9f304c9121e25c0c"/>
</p:tagLst>
</file>

<file path=ppt/tags/tag1058.xml><?xml version="1.0" encoding="utf-8"?>
<p:tagLst xmlns:a="http://schemas.openxmlformats.org/drawingml/2006/main" xmlns:r="http://schemas.openxmlformats.org/officeDocument/2006/relationships" xmlns:p="http://schemas.openxmlformats.org/presentationml/2006/main">
  <p:tag name="KSO_WM_UNIT_LINE_FORE_SCHEMECOLOR_INDEX_BRIGHTNESS" val="0.35"/>
  <p:tag name="KSO_WM_UNIT_LINE_FILL_TYPE" val="2"/>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231058_1*l_i*1_1"/>
  <p:tag name="KSO_WM_TEMPLATE_CATEGORY" val="diagram"/>
  <p:tag name="KSO_WM_TEMPLATE_INDEX" val="20231058"/>
  <p:tag name="KSO_WM_UNIT_LAYERLEVEL" val="1_1"/>
  <p:tag name="KSO_WM_TAG_VERSION" val="3.0"/>
  <p:tag name="KSO_WM_DIAGRAM_VERSION" val="3"/>
  <p:tag name="KSO_WM_DIAGRAM_COLOR_TRICK" val="4"/>
  <p:tag name="KSO_WM_DIAGRAM_COLOR_TEXT_CAN_REMOVE" val="n"/>
  <p:tag name="KSO_WM_DIAGRAM_MAX_ITEMCNT" val="6"/>
  <p:tag name="KSO_WM_DIAGRAM_MIN_ITEMCNT" val="2"/>
  <p:tag name="KSO_WM_DIAGRAM_VIRTUALLY_FRAME" val="{&quot;height&quot;:350.79998779296875,&quot;width&quot;:849.9000244140625}"/>
  <p:tag name="KSO_WM_DIAGRAM_COLOR_MATCH_VALUE" val="{&quot;shape&quot;:{&quot;fill&quot;:{&quot;type&quot;:0},&quot;glow&quot;:{&quot;colorType&quot;:0},&quot;line&quot;:{&quot;solidLine&quot;:{&quot;brightness&quot;:0.5,&quot;colorType&quot;:1,&quot;foreColorIndex&quot;:1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5"/>
  <p:tag name="KSO_WM_UNIT_USESOURCEFORMAT_APPLY" val="1"/>
</p:tagLst>
</file>

<file path=ppt/tags/tag10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58_1*l_h_f*1_1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DIAGRAM_GROUP_CODE" val="l1-1"/>
  <p:tag name="KSO_WM_UNIT_TEXT_FILL_FORE_SCHEMECOLOR_INDEX_BRIGHTNESS" val="0.35"/>
  <p:tag name="KSO_WM_DIAGRAM_MAX_ITEMCNT" val="6"/>
  <p:tag name="KSO_WM_DIAGRAM_MIN_ITEMCNT" val="2"/>
  <p:tag name="KSO_WM_DIAGRAM_VIRTUALLY_FRAME" val="{&quot;height&quot;:350.79998779296875,&quot;width&quot;:849.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内容，简明扼要地阐述您的观点。根据需要可酌情增减文字，以便观者准确地理解您传达的思想"/>
  <p:tag name="KSO_WM_UNIT_TEXT_FILL_FORE_SCHEMECOLOR_INDEX" val="1"/>
  <p:tag name="KSO_WM_UNIT_TEXT_FILL_TYPE" val="1"/>
  <p:tag name="KSO_WM_UNIT_USESOURCEFORMAT_APPLY" val="1"/>
</p:tagLst>
</file>

<file path=ppt/tags/tag10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58_1*l_h_a*1_1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DIAGRAM_GROUP_CODE" val="l1-1"/>
  <p:tag name="KSO_WM_UNIT_TEXT_FILL_FORE_SCHEMECOLOR_INDEX_BRIGHTNESS" val="0"/>
  <p:tag name="KSO_WM_DIAGRAM_MAX_ITEMCNT" val="6"/>
  <p:tag name="KSO_WM_DIAGRAM_MIN_ITEMCNT" val="2"/>
  <p:tag name="KSO_WM_DIAGRAM_VIRTUALLY_FRAME" val="{&quot;height&quot;:350.79998779296875,&quot;width&quot;:849.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1"/>
</p:tagLst>
</file>

<file path=ppt/tags/tag106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58_1*l_h_f*1_2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DIAGRAM_GROUP_CODE" val="l1-1"/>
  <p:tag name="KSO_WM_UNIT_TEXT_FILL_FORE_SCHEMECOLOR_INDEX_BRIGHTNESS" val="0.35"/>
  <p:tag name="KSO_WM_DIAGRAM_MAX_ITEMCNT" val="6"/>
  <p:tag name="KSO_WM_DIAGRAM_MIN_ITEMCNT" val="2"/>
  <p:tag name="KSO_WM_DIAGRAM_VIRTUALLY_FRAME" val="{&quot;height&quot;:350.79998779296875,&quot;width&quot;:849.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UNIT_USESOURCEFORMAT_APPLY" val="1"/>
</p:tagLst>
</file>

<file path=ppt/tags/tag1062.xml><?xml version="1.0" encoding="utf-8"?>
<p:tagLst xmlns:a="http://schemas.openxmlformats.org/drawingml/2006/main" xmlns:r="http://schemas.openxmlformats.org/officeDocument/2006/relationships" xmlns:p="http://schemas.openxmlformats.org/presentationml/2006/main">
  <p:tag name="KSO_WM_UNIT_SHADOW_SCHEMECOLOR_INDEX_BRIGHTNESS" val="-0.25"/>
  <p:tag name="KSO_WM_UNIT_SHADOW_SCHEMECOLOR_INDEX" val="5"/>
  <p:tag name="KSO_WM_UNIT_TEXT_FILL_FORE_SCHEMECOLOR_INDEX_BRIGHTNESS" val="0"/>
  <p:tag name="KSO_WM_UNIT_TEXT_FILL_TYPE" val="1"/>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058_1*l_h_i*1_1_2"/>
  <p:tag name="KSO_WM_TEMPLATE_CATEGORY" val="diagram"/>
  <p:tag name="KSO_WM_TEMPLATE_INDEX" val="20231058"/>
  <p:tag name="KSO_WM_UNIT_LAYERLEVEL" val="1_1_1"/>
  <p:tag name="KSO_WM_TAG_VERSION" val="3.0"/>
  <p:tag name="KSO_WM_DIAGRAM_MAX_ITEMCNT" val="6"/>
  <p:tag name="KSO_WM_DIAGRAM_MIN_ITEMCNT" val="2"/>
  <p:tag name="KSO_WM_DIAGRAM_VIRTUALLY_FRAME" val="{&quot;height&quot;:350.79998779296875,&quot;width&quot;:849.9000244140625}"/>
  <p:tag name="KSO_WM_DIAGRAM_COLOR_MATCH_VALUE" val="{&quot;shape&quot;:{&quot;fill&quot;:{&quot;solid&quot;:{&quot;brightness&quot;:0,&quot;colorType&quot;:1,&quot;foreColorIndex&quot;:5,&quot;transparency&quot;:0},&quot;type&quot;:1},&quot;glow&quot;:{&quot;colorType&quot;:0},&quot;line&quot;:{&quot;type&quot;:0},&quot;shadow&quot;:{&quot;brightness&quot;:-0.25,&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1063.xml><?xml version="1.0" encoding="utf-8"?>
<p:tagLst xmlns:a="http://schemas.openxmlformats.org/drawingml/2006/main" xmlns:r="http://schemas.openxmlformats.org/officeDocument/2006/relationships"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5"/>
  <p:tag name="KSO_WM_UNIT_TEXT_FILL_FORE_SCHEMECOLOR_INDEX_BRIGHTNESS" val="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058_1*l_h_i*1_1_1"/>
  <p:tag name="KSO_WM_TEMPLATE_CATEGORY" val="diagram"/>
  <p:tag name="KSO_WM_TEMPLATE_INDEX" val="20231058"/>
  <p:tag name="KSO_WM_UNIT_LAYERLEVEL" val="1_1_1"/>
  <p:tag name="KSO_WM_TAG_VERSION" val="3.0"/>
  <p:tag name="KSO_WM_UNIT_SUBTYPE" val="d"/>
  <p:tag name="KSO_WM_DIAGRAM_MAX_ITEMCNT" val="6"/>
  <p:tag name="KSO_WM_DIAGRAM_MIN_ITEMCNT" val="2"/>
  <p:tag name="KSO_WM_DIAGRAM_VIRTUALLY_FRAME" val="{&quot;height&quot;:350.79998779296875,&quot;width&quot;:849.9000244140625}"/>
  <p:tag name="KSO_WM_DIAGRAM_COLOR_MATCH_VALUE" val="{&quot;shape&quot;:{&quot;fill&quot;:{&quot;gradient&quot;:[{&quot;brightness&quot;:0.6000000238418579,&quot;colorType&quot;:1,&quot;foreColorIndex&quot;:5,&quot;pos&quot;:0,&quot;transparency&quot;:0},{&quot;brightness&quot;:0,&quot;colorType&quot;:1,&quot;foreColorIndex&quot;:5,&quot;pos&quot;:0.899999976158142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UNIT_USESOURCEFORMAT_APPLY" val="1"/>
</p:tagLst>
</file>

<file path=ppt/tags/tag1064.xml><?xml version="1.0" encoding="utf-8"?>
<p:tagLst xmlns:a="http://schemas.openxmlformats.org/drawingml/2006/main" xmlns:r="http://schemas.openxmlformats.org/officeDocument/2006/relationships" xmlns:p="http://schemas.openxmlformats.org/presentationml/2006/main">
  <p:tag name="KSO_WM_UNIT_SHADOW_SCHEMECOLOR_INDEX_BRIGHTNESS" val="-0.25"/>
  <p:tag name="KSO_WM_UNIT_SHADOW_SCHEMECOLOR_INDEX" val="6"/>
  <p:tag name="KSO_WM_UNIT_TEXT_FILL_FORE_SCHEMECOLOR_INDEX_BRIGHTNESS" val="0"/>
  <p:tag name="KSO_WM_UNIT_TEXT_FILL_TYPE" val="1"/>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058_1*l_h_i*1_2_2"/>
  <p:tag name="KSO_WM_TEMPLATE_CATEGORY" val="diagram"/>
  <p:tag name="KSO_WM_TEMPLATE_INDEX" val="20231058"/>
  <p:tag name="KSO_WM_UNIT_LAYERLEVEL" val="1_1_1"/>
  <p:tag name="KSO_WM_TAG_VERSION" val="3.0"/>
  <p:tag name="KSO_WM_DIAGRAM_MAX_ITEMCNT" val="6"/>
  <p:tag name="KSO_WM_DIAGRAM_MIN_ITEMCNT" val="2"/>
  <p:tag name="KSO_WM_DIAGRAM_VIRTUALLY_FRAME" val="{&quot;height&quot;:350.79998779296875,&quot;width&quot;:849.9000244140625}"/>
  <p:tag name="KSO_WM_DIAGRAM_COLOR_MATCH_VALUE" val="{&quot;shape&quot;:{&quot;fill&quot;:{&quot;solid&quot;:{&quot;brightness&quot;:0,&quot;colorType&quot;:1,&quot;foreColorIndex&quot;:6,&quot;transparency&quot;:0},&quot;type&quot;:1},&quot;glow&quot;:{&quot;colorType&quot;:0},&quot;line&quot;:{&quot;type&quot;:0},&quot;shadow&quot;:{&quot;brightness&quot;:-0.25,&quot;colorType&quot;:1,&quot;foreColorIndex&quot;:6,&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USESOURCEFORMAT_APPLY" val="1"/>
</p:tagLst>
</file>

<file path=ppt/tags/tag1065.xml><?xml version="1.0" encoding="utf-8"?>
<p:tagLst xmlns:a="http://schemas.openxmlformats.org/drawingml/2006/main" xmlns:r="http://schemas.openxmlformats.org/officeDocument/2006/relationships"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6"/>
  <p:tag name="KSO_WM_UNIT_TEXT_FILL_FORE_SCHEMECOLOR_INDEX_BRIGHTNESS" val="0"/>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58_1*l_h_i*1_2_1"/>
  <p:tag name="KSO_WM_TEMPLATE_CATEGORY" val="diagram"/>
  <p:tag name="KSO_WM_TEMPLATE_INDEX" val="20231058"/>
  <p:tag name="KSO_WM_UNIT_LAYERLEVEL" val="1_1_1"/>
  <p:tag name="KSO_WM_TAG_VERSION" val="3.0"/>
  <p:tag name="KSO_WM_UNIT_SUBTYPE" val="d"/>
  <p:tag name="KSO_WM_DIAGRAM_MAX_ITEMCNT" val="6"/>
  <p:tag name="KSO_WM_DIAGRAM_MIN_ITEMCNT" val="2"/>
  <p:tag name="KSO_WM_DIAGRAM_VIRTUALLY_FRAME" val="{&quot;height&quot;:350.79998779296875,&quot;width&quot;:849.9000244140625}"/>
  <p:tag name="KSO_WM_DIAGRAM_COLOR_MATCH_VALUE" val="{&quot;shape&quot;:{&quot;fill&quot;:{&quot;gradient&quot;:[{&quot;brightness&quot;:0.6000000238418579,&quot;colorType&quot;:1,&quot;foreColorIndex&quot;:6,&quot;pos&quot;:0,&quot;transparency&quot;:0},{&quot;brightness&quot;:0,&quot;colorType&quot;:1,&quot;foreColorIndex&quot;:6,&quot;pos&quot;:0.8999999761581421,&quot;transparency&quot;:0}],&quot;type&quot;:3},&quot;glow&quot;:{&quot;colorType&quot;:0},&quot;line&quot;:{&quot;type&quot;:0},&quot;shadow&quot;:{&quot;brightness&quot;:-0.25,&quot;colorType&quot;:1,&quot;foreColorIndex&quot;:6,&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UNIT_USESOURCEFORMAT_APPLY" val="1"/>
</p:tagLst>
</file>

<file path=ppt/tags/tag10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058_1*l_h_a*1_2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DIAGRAM_GROUP_CODE" val="l1-1"/>
  <p:tag name="KSO_WM_UNIT_TEXT_FILL_FORE_SCHEMECOLOR_INDEX_BRIGHTNESS" val="0"/>
  <p:tag name="KSO_WM_DIAGRAM_MAX_ITEMCNT" val="6"/>
  <p:tag name="KSO_WM_DIAGRAM_MIN_ITEMCNT" val="2"/>
  <p:tag name="KSO_WM_DIAGRAM_VIRTUALLY_FRAME" val="{&quot;height&quot;:350.79998779296875,&quot;width&quot;:849.900024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UNIT_USESOURCEFORMAT_APPLY" val="1"/>
</p:tagLst>
</file>

<file path=ppt/tags/tag10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UNIT_INDEX" val="1_2_1_1"/>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D" val="diagram20231451_3*n_h_h_f*1_2_1_1"/>
  <p:tag name="KSO_WM_UNIT_SUBTYPE" val="a"/>
  <p:tag name="KSO_WM_UNIT_TEXT_LAYER_COUNT" val="1"/>
  <p:tag name="KSO_WM_UNIT_NOCLEAR" val="0"/>
  <p:tag name="KSO_WM_UNIT_TEXT_TYPE" val="1"/>
  <p:tag name="KSO_WM_BEAUTIFY_FLAG" val="#wm#"/>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LINE_FORE_SCHEMECOLOR_INDEX" val="5"/>
  <p:tag name="KSO_WM_UNIT_USESOURCEFORMAT_APPLY" val="1"/>
</p:tagLst>
</file>

<file path=ppt/tags/tag10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UNIT_INDEX" val="1_2_1_1"/>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D" val="diagram20231451_3*n_h_h_f*1_2_1_1"/>
  <p:tag name="KSO_WM_UNIT_SUBTYPE" val="a"/>
  <p:tag name="KSO_WM_UNIT_TEXT_LAYER_COUNT" val="1"/>
  <p:tag name="KSO_WM_UNIT_NOCLEAR" val="0"/>
  <p:tag name="KSO_WM_UNIT_TEXT_TYPE" val="1"/>
  <p:tag name="KSO_WM_BEAUTIFY_FLAG" val="#wm#"/>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LINE_FORE_SCHEMECOLOR_INDEX" val="5"/>
  <p:tag name="KSO_WM_UNIT_USESOURCEFORMAT_APPLY" val="1"/>
</p:tagLst>
</file>

<file path=ppt/tags/tag1069.xml><?xml version="1.0" encoding="utf-8"?>
<p:tagLst xmlns:a="http://schemas.openxmlformats.org/drawingml/2006/main" xmlns:r="http://schemas.openxmlformats.org/officeDocument/2006/relationships" xmlns:p="http://schemas.openxmlformats.org/presentationml/2006/main">
  <p:tag name="KSO_WM_UNIT_TYPE" val="d"/>
  <p:tag name="KSO_WM_UNIT_INDEX" val="2"/>
  <p:tag name="KSO_WM_BEAUTIFY_FLAG" val="#wm#"/>
  <p:tag name="KSO_WM_TAG_VERSION" val="3.0"/>
  <p:tag name="KSO_WM_TEMPLATE_NEED_RESERVE" val="1"/>
  <p:tag name="KSO_WM_TEMPLATE_INDEX" val="791"/>
  <p:tag name="KSO_WM_TEMPLATE_CATEGORY" val="custom"/>
  <p:tag name="KSO_WM_UNIT_ID" val="custom791_1*d*2"/>
  <p:tag name="KSO_WM_UNIT_LAYERLEVEL" val="1"/>
</p:tagLst>
</file>

<file path=ppt/tags/tag10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0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32137bf1139a45934a81ba8b08d0bc74d4bac88"/>
  <p:tag name="KSO_WM_NEWLAYOUT_GROUP_ID" val="layout_10007"/>
  <p:tag name="KSO_WM_NEWLAYOUT_ID" val="slide_5d74a312f6e6264e"/>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Lst>
</file>

<file path=ppt/tags/tag1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f"/>
</p:tagLst>
</file>

<file path=ppt/tags/tag12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2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2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2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2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2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2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2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2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3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3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3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238cc472080621a2be40a0005755f185b707ec5b"/>
  <p:tag name="KSO_WM_NEWLAYOUT_GROUP_ID" val="layout_48"/>
  <p:tag name="KSO_WM_NEWLAYOUT_ID" val="slide_03e7a0ac216c364f"/>
</p:tagLst>
</file>

<file path=ppt/tags/tag13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3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1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4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46.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4_1"/>
  <p:tag name="KSO_WM_UNIT_TYPE" val="l_h_i"/>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d"/>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1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5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6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6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de5e9eaaff563fb2a8e989784e03548131053480"/>
  <p:tag name="KSO_WM_NEWLAYOUT_GROUP_ID" val="layout_10008"/>
  <p:tag name="KSO_WM_NEWLAYOUT_ID" val="slide_1757752f9dc289be"/>
</p:tagLst>
</file>

<file path=ppt/tags/tag163.xml><?xml version="1.0" encoding="utf-8"?>
<p:tagLst xmlns:a="http://schemas.openxmlformats.org/drawingml/2006/main" xmlns:r="http://schemas.openxmlformats.org/officeDocument/2006/relationships" xmlns:p="http://schemas.openxmlformats.org/presentationml/2006/main">
  <p:tag name="KSO_WM_FIGMA_DECORATION_INDEX" val="1"/>
  <p:tag name="$PH_EXT" val="1"/>
  <p:tag name="KSO_WM_BEAUTIFY_FLAG" val="#fgm#"/>
  <p:tag name="KSO_WM_DIAGRAM_GROUP_CODE" val="1"/>
  <p:tag name="KSO_WM_FIGMA_FLAG" val="#fgm#"/>
  <p:tag name="KSO_WM_UNIT_INDEX" val="1_1_1"/>
  <p:tag name="KSO_WM_UNIT_TYPE" val="l_h_x"/>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66.xml><?xml version="1.0" encoding="utf-8"?>
<p:tagLst xmlns:a="http://schemas.openxmlformats.org/drawingml/2006/main" xmlns:r="http://schemas.openxmlformats.org/officeDocument/2006/relationships"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6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7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8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a274c871766a632d6ec7a2b2274d0014b83539a"/>
  <p:tag name="KSO_WM_NEWLAYOUT_GROUP_ID" val="layout_10009"/>
  <p:tag name="KSO_WM_NEWLAYOUT_ID" val="slide_97a51ff2b1722ceb"/>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1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19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9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9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9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9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9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9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9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19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xml><?xml version="1.0" encoding="utf-8"?>
<p:tagLst xmlns:a="http://schemas.openxmlformats.org/drawingml/2006/main" xmlns:r="http://schemas.openxmlformats.org/officeDocument/2006/relationships" xmlns:p="http://schemas.openxmlformats.org/presentationml/2006/main">
  <p:tag name="KSO_WM_AITEMPLATE_STYLE_ID" val="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c27486e278b5f0c1de497a3cdbc48551f88eb40"/>
  <p:tag name="KSO_WM_NEWLAYOUT_GROUP_ID" val="layout_27"/>
  <p:tag name="KSO_WM_NEWLAYOUT_ID" val="slide_9f304c9121e25c0c"/>
</p:tagLst>
</file>

<file path=ppt/tags/tag20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0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0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1820b22bdce18ed4a11b67585d401ccfa64081bd"/>
  <p:tag name="KSO_WM_NEWLAYOUT_GROUP_ID" val="layout_49"/>
  <p:tag name="KSO_WM_NEWLAYOUT_ID" val="slide_f5e96d7e482d392e"/>
</p:tagLst>
</file>

<file path=ppt/tags/tag204.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08.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21.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1_1"/>
  <p:tag name="KSO_WM_UNIT_TYPE" val="l_h_i"/>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12.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3_1"/>
  <p:tag name="KSO_WM_UNIT_TYPE" val="l_h_i"/>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2"/>
  <p:tag name="KSO_WM_UNIT_SUBTYPE" val="d"/>
  <p:tag name="KSO_WM_UNIT_TYPE" val="l_h_i"/>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16.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4_1"/>
  <p:tag name="KSO_WM_UNIT_TYPE" val="l_h_i"/>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2"/>
  <p:tag name="KSO_WM_UNIT_SUBTYPE" val="d"/>
  <p:tag name="KSO_WM_UNIT_TYPE" val="l_h_i"/>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220.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5_1"/>
  <p:tag name="KSO_WM_UNIT_TYPE" val="l_h_i"/>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2"/>
  <p:tag name="KSO_WM_UNIT_SUBTYPE" val="d"/>
  <p:tag name="KSO_WM_UNIT_TYPE" val="l_h_i"/>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f"/>
</p:tagLst>
</file>

<file path=ppt/tags/tag22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2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2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2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2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2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3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3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3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3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3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3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faa8edf53aad47efa069111674883845f31ba14b"/>
  <p:tag name="KSO_WM_NEWLAYOUT_GROUP_ID" val="layout_51"/>
  <p:tag name="KSO_WM_NEWLAYOUT_ID" val="slide_090884a5b4d69dad"/>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23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4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4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4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4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4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4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5.xml><?xml version="1.0" encoding="utf-8"?>
<p:tagLst xmlns:a="http://schemas.openxmlformats.org/drawingml/2006/main" xmlns:r="http://schemas.openxmlformats.org/officeDocument/2006/relationships" xmlns:p="http://schemas.openxmlformats.org/presentationml/2006/main">
  <p:tag name="KSO_WM_FIGMA_DECORATION_INDEX" val="14"/>
  <p:tag name="$PH_EXT" val="2"/>
  <p:tag name="KSO_WM_BEAUTIFY_FLAG" val="#fgm#"/>
  <p:tag name="KSO_WM_DIAGRAM_GROUP_CODE" val="1"/>
  <p:tag name="KSO_WM_FIGMA_FLAG" val="#fgm#"/>
  <p:tag name="KSO_WM_SYNC_SLIDE_TEXT" val="1"/>
  <p:tag name="KSO_WM_UNIT_INDEX" val="1_2_1"/>
  <p:tag name="KSO_WM_UNIT_TYPE" val="l_h_i"/>
</p:tagLst>
</file>

<file path=ppt/tags/tag25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5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5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5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5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5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92c08a5ea816da653b66c8f0c591e68e8e28431c"/>
  <p:tag name="KSO_WM_NEWLAYOUT_GROUP_ID" val="layout_34"/>
  <p:tag name="KSO_WM_NEWLAYOUT_ID" val="slide_4ae229a2f1c7f65e"/>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d"/>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26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7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7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8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8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683ac9551656aa91c0628b5011998d091ad0227"/>
  <p:tag name="KSO_WM_NEWLAYOUT_GROUP_ID" val="layout_10004"/>
  <p:tag name="KSO_WM_NEWLAYOUT_ID" val="slide_0d7ccb46c56e608b"/>
</p:tagLst>
</file>

<file path=ppt/tags/tag28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28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2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28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8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29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3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89a0a6046c30c2b29dd5a2da1b2f61f7c4210412"/>
  <p:tag name="KSO_WM_NEWLAYOUT_GROUP_ID" val="layout_32"/>
  <p:tag name="KSO_WM_NEWLAYOUT_ID" val="slide_f95b87826d1fb558"/>
</p:tagLst>
</file>

<file path=ppt/tags/tag30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02.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1_2"/>
  <p:tag name="KSO_WM_UNIT_TYPE" val="l_h_i"/>
</p:tagLst>
</file>

<file path=ppt/tags/tag303.xml><?xml version="1.0" encoding="utf-8"?>
<p:tagLst xmlns:a="http://schemas.openxmlformats.org/drawingml/2006/main" xmlns:r="http://schemas.openxmlformats.org/officeDocument/2006/relationships" xmlns:p="http://schemas.openxmlformats.org/presentationml/2006/main">
  <p:tag name="KSO_WM_FIGMA_DECORATION_INDEX" val="7"/>
  <p:tag name="$PH_EXT" val="1"/>
  <p:tag name="KSO_WM_BEAUTIFY_FLAG" val="#fgm#"/>
  <p:tag name="KSO_WM_DIAGRAM_GROUP_CODE" val="1"/>
  <p:tag name="KSO_WM_FIGMA_FLAG" val="#fgm#"/>
  <p:tag name="KSO_WM_UNIT_INDEX" val="1_1_1"/>
  <p:tag name="KSO_WM_UNIT_TYPE" val="l_h_x"/>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06.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307.xml><?xml version="1.0" encoding="utf-8"?>
<p:tagLst xmlns:a="http://schemas.openxmlformats.org/drawingml/2006/main" xmlns:r="http://schemas.openxmlformats.org/officeDocument/2006/relationships"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2_2"/>
  <p:tag name="KSO_WM_UNIT_TYPE" val="l_h_i"/>
</p:tagLst>
</file>

<file path=ppt/tags/tag308.xml><?xml version="1.0" encoding="utf-8"?>
<p:tagLst xmlns:a="http://schemas.openxmlformats.org/drawingml/2006/main" xmlns:r="http://schemas.openxmlformats.org/officeDocument/2006/relationships" xmlns:p="http://schemas.openxmlformats.org/presentationml/2006/main">
  <p:tag name="KSO_WM_FIGMA_DECORATION_INDEX" val="2"/>
  <p:tag name="$PH_EXT" val="1"/>
  <p:tag name="KSO_WM_BEAUTIFY_FLAG" val="#fgm#"/>
  <p:tag name="KSO_WM_DIAGRAM_GROUP_CODE" val="1"/>
  <p:tag name="KSO_WM_FIGMA_FLAG" val="#fgm#"/>
  <p:tag name="KSO_WM_UNIT_INDEX" val="1_2_1"/>
  <p:tag name="KSO_WM_UNIT_TYPE" val="l_h_x"/>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11.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3_1"/>
  <p:tag name="KSO_WM_UNIT_TYPE" val="l_h_i"/>
</p:tagLst>
</file>

<file path=ppt/tags/tag312.xml><?xml version="1.0" encoding="utf-8"?>
<p:tagLst xmlns:a="http://schemas.openxmlformats.org/drawingml/2006/main" xmlns:r="http://schemas.openxmlformats.org/officeDocument/2006/relationships" xmlns:p="http://schemas.openxmlformats.org/presentationml/2006/main">
  <p:tag name="KSO_WM_FIGMA_DECORATION_INDEX" val="15"/>
  <p:tag name="$PH_EXT" val="2"/>
  <p:tag name="KSO_WM_BEAUTIFY_FLAG" val="#fgm#"/>
  <p:tag name="KSO_WM_DIAGRAM_GROUP_CODE" val="1"/>
  <p:tag name="KSO_WM_FIGMA_FLAG" val="#fgm#"/>
  <p:tag name="KSO_WM_SYNC_SLIDE_TEXT" val="1"/>
  <p:tag name="KSO_WM_UNIT_INDEX" val="1_3_2"/>
  <p:tag name="KSO_WM_UNIT_TYPE" val="l_h_i"/>
</p:tagLst>
</file>

<file path=ppt/tags/tag313.xml><?xml version="1.0" encoding="utf-8"?>
<p:tagLst xmlns:a="http://schemas.openxmlformats.org/drawingml/2006/main" xmlns:r="http://schemas.openxmlformats.org/officeDocument/2006/relationships" xmlns:p="http://schemas.openxmlformats.org/presentationml/2006/main">
  <p:tag name="KSO_WM_FIGMA_DECORATION_INDEX" val="3"/>
  <p:tag name="$PH_EXT" val="1"/>
  <p:tag name="KSO_WM_BEAUTIFY_FLAG" val="#fgm#"/>
  <p:tag name="KSO_WM_DIAGRAM_GROUP_CODE" val="1"/>
  <p:tag name="KSO_WM_FIGMA_FLAG" val="#fgm#"/>
  <p:tag name="KSO_WM_UNIT_INDEX" val="1_3_1"/>
  <p:tag name="KSO_WM_UNIT_TYPE" val="l_h_x"/>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16.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4_1"/>
  <p:tag name="KSO_WM_UNIT_TYPE" val="l_h_i"/>
</p:tagLst>
</file>

<file path=ppt/tags/tag317.xml><?xml version="1.0" encoding="utf-8"?>
<p:tagLst xmlns:a="http://schemas.openxmlformats.org/drawingml/2006/main" xmlns:r="http://schemas.openxmlformats.org/officeDocument/2006/relationships" xmlns:p="http://schemas.openxmlformats.org/presentationml/2006/main">
  <p:tag name="KSO_WM_FIGMA_DECORATION_INDEX" val="16"/>
  <p:tag name="$PH_EXT" val="2"/>
  <p:tag name="KSO_WM_BEAUTIFY_FLAG" val="#fgm#"/>
  <p:tag name="KSO_WM_DIAGRAM_GROUP_CODE" val="1"/>
  <p:tag name="KSO_WM_FIGMA_FLAG" val="#fgm#"/>
  <p:tag name="KSO_WM_SYNC_SLIDE_TEXT" val="1"/>
  <p:tag name="KSO_WM_UNIT_INDEX" val="1_4_2"/>
  <p:tag name="KSO_WM_UNIT_TYPE" val="l_h_i"/>
</p:tagLst>
</file>

<file path=ppt/tags/tag318.xml><?xml version="1.0" encoding="utf-8"?>
<p:tagLst xmlns:a="http://schemas.openxmlformats.org/drawingml/2006/main" xmlns:r="http://schemas.openxmlformats.org/officeDocument/2006/relationships" xmlns:p="http://schemas.openxmlformats.org/presentationml/2006/main">
  <p:tag name="KSO_WM_FIGMA_DECORATION_INDEX" val="10"/>
  <p:tag name="$PH_EXT" val="1"/>
  <p:tag name="KSO_WM_BEAUTIFY_FLAG" val="#fgm#"/>
  <p:tag name="KSO_WM_DIAGRAM_GROUP_CODE" val="1"/>
  <p:tag name="KSO_WM_FIGMA_FLAG" val="#fgm#"/>
  <p:tag name="KSO_WM_UNIT_INDEX" val="1_4_1"/>
  <p:tag name="KSO_WM_UNIT_TYPE" val="l_h_x"/>
</p:tagLst>
</file>

<file path=ppt/tags/tag31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3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2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32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2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2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2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2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2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2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2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2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3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3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3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33.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9ed5450d9f6b2c5290bf9a23cac79bd4214a92d"/>
  <p:tag name="KSO_WM_NEWLAYOUT_GROUP_ID" val="layout_10013"/>
  <p:tag name="KSO_WM_NEWLAYOUT_ID" val="slide_be81f4e8c4a0fe6f"/>
</p:tagLst>
</file>

<file path=ppt/tags/tag334.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d"/>
</p:tagLst>
</file>

<file path=ppt/tags/tag33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3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3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3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3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3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a"/>
</p:tagLst>
</file>

<file path=ppt/tags/tag3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5_1"/>
  <p:tag name="KSO_WM_UNIT_TYPE" val="l_h_f"/>
</p:tagLst>
</file>

<file path=ppt/tags/tag34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4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4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4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4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5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5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5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5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5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5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5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5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cc8b89158ebf66857f199343f49947c422857e8"/>
  <p:tag name="KSO_WM_NEWLAYOUT_GROUP_ID" val="layout_10003"/>
  <p:tag name="KSO_WM_NEWLAYOUT_ID" val="slide_8cce582f37f77cb5"/>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59.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6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6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6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6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6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3e2e54452957f1139cba50f2a017505823a27392"/>
  <p:tag name="KSO_WM_NEWLAYOUT_GROUP_ID" val="layout_31"/>
  <p:tag name="KSO_WM_NEWLAYOUT_ID" val="slide_5de812628256de36"/>
</p:tagLst>
</file>

<file path=ppt/tags/tag3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80.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38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38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3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388.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3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392.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4_1"/>
  <p:tag name="KSO_WM_UNIT_TYPE" val="l_h_i"/>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d"/>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Lst>
</file>

<file path=ppt/tags/tag39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9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9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39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4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0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0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0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0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0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0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0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0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08.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b9b8278aa33a3b4b15606661615d221fb8498324"/>
  <p:tag name="KSO_WM_NEWLAYOUT_GROUP_ID" val="layout_10007"/>
  <p:tag name="KSO_WM_NEWLAYOUT_ID" val="slide_c162246a47120d9c"/>
</p:tagLst>
</file>

<file path=ppt/tags/tag4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6e96eef1ed989f94375b231182d8c9fd039aa92d"/>
  <p:tag name="KSO_WM_NEWLAYOUT_GROUP_ID" val="layout_35"/>
  <p:tag name="KSO_WM_NEWLAYOUT_ID" val="slide_2121cf0a693cad41"/>
</p:tagLst>
</file>

<file path=ppt/tags/tag4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4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41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41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41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415.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91"/>
  <p:tag name="KSO_WM_TEMPLATE_CATEGORY" val="custom"/>
</p:tagLst>
</file>

<file path=ppt/tags/tag416.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91"/>
  <p:tag name="KSO_WM_TEMPLATE_CATEGORY" val="custom"/>
</p:tagLst>
</file>

<file path=ppt/tags/tag417.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91"/>
  <p:tag name="KSO_WM_TEMPLATE_CATEGORY" val="custom"/>
</p:tagLst>
</file>

<file path=ppt/tags/tag418.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91"/>
  <p:tag name="KSO_WM_TEMPLATE_CATEGORY" val="custom"/>
</p:tagLst>
</file>

<file path=ppt/tags/tag419.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91"/>
  <p:tag name="KSO_WM_TEMPLATE_CATEGORY" val="custom"/>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2"/>
  <p:tag name="KSO_WM_UNIT_SUBTYPE" val="d"/>
  <p:tag name="KSO_WM_UNIT_TYPE" val="l_h_i"/>
</p:tagLst>
</file>

<file path=ppt/tags/tag420.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LAYERLEVEL" val="1"/>
  <p:tag name="KSO_WM_TEMPLATE_INDEX" val="791"/>
  <p:tag name="KSO_WM_TEMPLATE_CATEGORY" val="custom"/>
</p:tagLst>
</file>

<file path=ppt/tags/tag421.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LAYERLEVEL" val="1"/>
  <p:tag name="KSO_WM_TEMPLATE_INDEX" val="791"/>
  <p:tag name="KSO_WM_TEMPLATE_CATEGORY" val="custom"/>
</p:tagLst>
</file>

<file path=ppt/tags/tag422.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LAYERLEVEL" val="1"/>
  <p:tag name="KSO_WM_TEMPLATE_INDEX" val="791"/>
  <p:tag name="KSO_WM_TEMPLATE_CATEGORY" val="custom"/>
</p:tagLst>
</file>

<file path=ppt/tags/tag423.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LAYERLEVEL" val="1"/>
  <p:tag name="KSO_WM_TEMPLATE_INDEX" val="791"/>
  <p:tag name="KSO_WM_TEMPLATE_CATEGORY" val="custom"/>
</p:tagLst>
</file>

<file path=ppt/tags/tag424.xml><?xml version="1.0" encoding="utf-8"?>
<p:tagLst xmlns:a="http://schemas.openxmlformats.org/drawingml/2006/main" xmlns:r="http://schemas.openxmlformats.org/officeDocument/2006/relationships" xmlns:p="http://schemas.openxmlformats.org/presentationml/2006/main">
  <p:tag name="KSO_WM_UNIT_ID" val="_2**"/>
  <p:tag name="KSO_WM_BEAUTIFY_FLAG" val="#wm#"/>
  <p:tag name="KSO_WM_TAG_VERSION" val="3.0"/>
  <p:tag name="KSO_WM_UNIT_LAYERLEVEL" val="1"/>
  <p:tag name="KSO_WM_TEMPLATE_INDEX" val="791"/>
  <p:tag name="KSO_WM_TEMPLATE_CATEGORY" val="custom"/>
</p:tagLst>
</file>

<file path=ppt/tags/tag425.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91"/>
  <p:tag name="KSO_WM_TEMPLATE_CATEGORY" val="custom"/>
</p:tagLst>
</file>

<file path=ppt/tags/tag426.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91"/>
  <p:tag name="KSO_WM_TEMPLATE_CATEGORY" val="custom"/>
</p:tagLst>
</file>

<file path=ppt/tags/tag427.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91"/>
  <p:tag name="KSO_WM_TEMPLATE_CATEGORY" val="custom"/>
</p:tagLst>
</file>

<file path=ppt/tags/tag428.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91"/>
  <p:tag name="KSO_WM_TEMPLATE_CATEGORY" val="custom"/>
</p:tagLst>
</file>

<file path=ppt/tags/tag429.xml><?xml version="1.0" encoding="utf-8"?>
<p:tagLst xmlns:a="http://schemas.openxmlformats.org/drawingml/2006/main" xmlns:r="http://schemas.openxmlformats.org/officeDocument/2006/relationships" xmlns:p="http://schemas.openxmlformats.org/presentationml/2006/main">
  <p:tag name="KSO_WM_UNIT_ID" val="_3**"/>
  <p:tag name="KSO_WM_BEAUTIFY_FLAG" val="#wm#"/>
  <p:tag name="KSO_WM_TAG_VERSION" val="3.0"/>
  <p:tag name="KSO_WM_UNIT_LAYERLEVEL" val="1"/>
  <p:tag name="KSO_WM_TEMPLATE_INDEX" val="791"/>
  <p:tag name="KSO_WM_TEMPLATE_CATEGORY" val="custom"/>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430.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91"/>
  <p:tag name="KSO_WM_TEMPLATE_CATEGORY" val="custom"/>
</p:tagLst>
</file>

<file path=ppt/tags/tag431.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91"/>
  <p:tag name="KSO_WM_TEMPLATE_CATEGORY" val="custom"/>
</p:tagLst>
</file>

<file path=ppt/tags/tag432.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91"/>
  <p:tag name="KSO_WM_TEMPLATE_CATEGORY" val="custom"/>
</p:tagLst>
</file>

<file path=ppt/tags/tag433.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91"/>
  <p:tag name="KSO_WM_TEMPLATE_CATEGORY" val="custom"/>
</p:tagLst>
</file>

<file path=ppt/tags/tag434.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91"/>
  <p:tag name="KSO_WM_TEMPLATE_CATEGORY" val="custom"/>
</p:tagLst>
</file>

<file path=ppt/tags/tag435.xml><?xml version="1.0" encoding="utf-8"?>
<p:tagLst xmlns:a="http://schemas.openxmlformats.org/drawingml/2006/main" xmlns:r="http://schemas.openxmlformats.org/officeDocument/2006/relationships" xmlns:p="http://schemas.openxmlformats.org/presentationml/2006/main">
  <p:tag name="KSO_WM_UNIT_ID" val="_4**"/>
  <p:tag name="KSO_WM_BEAUTIFY_FLAG" val="#wm#"/>
  <p:tag name="KSO_WM_TAG_VERSION" val="3.0"/>
  <p:tag name="KSO_WM_UNIT_LAYERLEVEL" val="1"/>
  <p:tag name="KSO_WM_TEMPLATE_INDEX" val="791"/>
  <p:tag name="KSO_WM_TEMPLATE_CATEGORY" val="custom"/>
</p:tagLst>
</file>

<file path=ppt/tags/tag436.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91"/>
  <p:tag name="KSO_WM_TEMPLATE_CATEGORY" val="custom"/>
</p:tagLst>
</file>

<file path=ppt/tags/tag437.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91"/>
  <p:tag name="KSO_WM_TEMPLATE_CATEGORY" val="custom"/>
</p:tagLst>
</file>

<file path=ppt/tags/tag438.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91"/>
  <p:tag name="KSO_WM_TEMPLATE_CATEGORY" val="custom"/>
</p:tagLst>
</file>

<file path=ppt/tags/tag439.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91"/>
  <p:tag name="KSO_WM_TEMPLATE_CATEGORY" val="custom"/>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440.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91"/>
  <p:tag name="KSO_WM_TEMPLATE_CATEGORY" val="custom"/>
</p:tagLst>
</file>

<file path=ppt/tags/tag441.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91"/>
  <p:tag name="KSO_WM_TEMPLATE_CATEGORY" val="custom"/>
</p:tagLst>
</file>

<file path=ppt/tags/tag442.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91"/>
  <p:tag name="KSO_WM_TEMPLATE_CATEGORY" val="custom"/>
</p:tagLst>
</file>

<file path=ppt/tags/tag443.xml><?xml version="1.0" encoding="utf-8"?>
<p:tagLst xmlns:a="http://schemas.openxmlformats.org/drawingml/2006/main" xmlns:r="http://schemas.openxmlformats.org/officeDocument/2006/relationships" xmlns:p="http://schemas.openxmlformats.org/presentationml/2006/main">
  <p:tag name="KSO_WM_UNIT_ID" val="_5**"/>
  <p:tag name="KSO_WM_BEAUTIFY_FLAG" val="#wm#"/>
  <p:tag name="KSO_WM_TAG_VERSION" val="3.0"/>
  <p:tag name="KSO_WM_UNIT_LAYERLEVEL" val="1"/>
  <p:tag name="KSO_WM_TEMPLATE_INDEX" val="791"/>
  <p:tag name="KSO_WM_TEMPLATE_CATEGORY" val="custom"/>
</p:tagLst>
</file>

<file path=ppt/tags/tag444.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91"/>
  <p:tag name="KSO_WM_TEMPLATE_CATEGORY" val="custom"/>
</p:tagLst>
</file>

<file path=ppt/tags/tag445.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91"/>
  <p:tag name="KSO_WM_TEMPLATE_CATEGORY" val="custom"/>
</p:tagLst>
</file>

<file path=ppt/tags/tag446.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91"/>
  <p:tag name="KSO_WM_TEMPLATE_CATEGORY" val="custom"/>
</p:tagLst>
</file>

<file path=ppt/tags/tag447.xml><?xml version="1.0" encoding="utf-8"?>
<p:tagLst xmlns:a="http://schemas.openxmlformats.org/drawingml/2006/main" xmlns:r="http://schemas.openxmlformats.org/officeDocument/2006/relationships" xmlns:p="http://schemas.openxmlformats.org/presentationml/2006/main">
  <p:tag name="KSO_WM_UNIT_ID" val="_6**"/>
  <p:tag name="KSO_WM_BEAUTIFY_FLAG" val="#wm#"/>
  <p:tag name="KSO_WM_TAG_VERSION" val="3.0"/>
  <p:tag name="KSO_WM_UNIT_LAYERLEVEL" val="1"/>
  <p:tag name="KSO_WM_TEMPLATE_INDEX" val="791"/>
  <p:tag name="KSO_WM_TEMPLATE_CATEGORY" val="custom"/>
</p:tagLst>
</file>

<file path=ppt/tags/tag448.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LAYERLEVEL" val="1"/>
  <p:tag name="KSO_WM_TEMPLATE_INDEX" val="791"/>
  <p:tag name="KSO_WM_TEMPLATE_CATEGORY" val="custom"/>
</p:tagLst>
</file>

<file path=ppt/tags/tag449.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LAYERLEVEL" val="1"/>
  <p:tag name="KSO_WM_TEMPLATE_INDEX" val="791"/>
  <p:tag name="KSO_WM_TEMPLATE_CATEGORY" val="custom"/>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2"/>
  <p:tag name="KSO_WM_UNIT_SUBTYPE" val="d"/>
  <p:tag name="KSO_WM_UNIT_TYPE" val="l_h_i"/>
</p:tagLst>
</file>

<file path=ppt/tags/tag450.xml><?xml version="1.0" encoding="utf-8"?>
<p:tagLst xmlns:a="http://schemas.openxmlformats.org/drawingml/2006/main" xmlns:r="http://schemas.openxmlformats.org/officeDocument/2006/relationships" xmlns:p="http://schemas.openxmlformats.org/presentationml/2006/main">
  <p:tag name="KSO_WM_UNIT_ID" val="_7**"/>
  <p:tag name="KSO_WM_BEAUTIFY_FLAG" val="#wm#"/>
  <p:tag name="KSO_WM_TAG_VERSION" val="3.0"/>
  <p:tag name="KSO_WM_UNIT_LAYERLEVEL" val="1"/>
  <p:tag name="KSO_WM_TEMPLATE_INDEX" val="791"/>
  <p:tag name="KSO_WM_TEMPLATE_CATEGORY" val="custom"/>
</p:tagLst>
</file>

<file path=ppt/tags/tag451.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91"/>
  <p:tag name="KSO_WM_TEMPLATE_CATEGORY" val="custom"/>
</p:tagLst>
</file>

<file path=ppt/tags/tag452.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91"/>
  <p:tag name="KSO_WM_TEMPLATE_CATEGORY" val="custom"/>
</p:tagLst>
</file>

<file path=ppt/tags/tag453.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91"/>
  <p:tag name="KSO_WM_TEMPLATE_CATEGORY" val="custom"/>
</p:tagLst>
</file>

<file path=ppt/tags/tag454.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91"/>
  <p:tag name="KSO_WM_TEMPLATE_CATEGORY" val="custom"/>
</p:tagLst>
</file>

<file path=ppt/tags/tag455.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91"/>
  <p:tag name="KSO_WM_TEMPLATE_CATEGORY" val="custom"/>
</p:tagLst>
</file>

<file path=ppt/tags/tag456.xml><?xml version="1.0" encoding="utf-8"?>
<p:tagLst xmlns:a="http://schemas.openxmlformats.org/drawingml/2006/main" xmlns:r="http://schemas.openxmlformats.org/officeDocument/2006/relationships" xmlns:p="http://schemas.openxmlformats.org/presentationml/2006/main">
  <p:tag name="KSO_WM_UNIT_ID" val="_8**"/>
  <p:tag name="KSO_WM_BEAUTIFY_FLAG" val="#wm#"/>
  <p:tag name="KSO_WM_TAG_VERSION" val="3.0"/>
  <p:tag name="KSO_WM_UNIT_LAYERLEVEL" val="1"/>
  <p:tag name="KSO_WM_TEMPLATE_INDEX" val="791"/>
  <p:tag name="KSO_WM_TEMPLATE_CATEGORY" val="custom"/>
</p:tagLst>
</file>

<file path=ppt/tags/tag457.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LAYERLEVEL" val="1"/>
  <p:tag name="KSO_WM_TEMPLATE_INDEX" val="791"/>
  <p:tag name="KSO_WM_TEMPLATE_CATEGORY" val="custom"/>
</p:tagLst>
</file>

<file path=ppt/tags/tag458.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LAYERLEVEL" val="1"/>
  <p:tag name="KSO_WM_TEMPLATE_INDEX" val="791"/>
  <p:tag name="KSO_WM_TEMPLATE_CATEGORY" val="custom"/>
</p:tagLst>
</file>

<file path=ppt/tags/tag459.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LAYERLEVEL" val="1"/>
  <p:tag name="KSO_WM_TEMPLATE_INDEX" val="791"/>
  <p:tag name="KSO_WM_TEMPLATE_CATEGORY" val="custom"/>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460.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LAYERLEVEL" val="1"/>
  <p:tag name="KSO_WM_TEMPLATE_INDEX" val="791"/>
  <p:tag name="KSO_WM_TEMPLATE_CATEGORY" val="custom"/>
</p:tagLst>
</file>

<file path=ppt/tags/tag461.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LAYERLEVEL" val="1"/>
  <p:tag name="KSO_WM_TEMPLATE_INDEX" val="791"/>
  <p:tag name="KSO_WM_TEMPLATE_CATEGORY" val="custom"/>
</p:tagLst>
</file>

<file path=ppt/tags/tag462.xml><?xml version="1.0" encoding="utf-8"?>
<p:tagLst xmlns:a="http://schemas.openxmlformats.org/drawingml/2006/main" xmlns:r="http://schemas.openxmlformats.org/officeDocument/2006/relationships" xmlns:p="http://schemas.openxmlformats.org/presentationml/2006/main">
  <p:tag name="KSO_WM_UNIT_ID" val="_9**"/>
  <p:tag name="KSO_WM_BEAUTIFY_FLAG" val="#wm#"/>
  <p:tag name="KSO_WM_TAG_VERSION" val="3.0"/>
  <p:tag name="KSO_WM_UNIT_LAYERLEVEL" val="1"/>
  <p:tag name="KSO_WM_TEMPLATE_INDEX" val="791"/>
  <p:tag name="KSO_WM_TEMPLATE_CATEGORY" val="custom"/>
</p:tagLst>
</file>

<file path=ppt/tags/tag463.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LAYERLEVEL" val="1"/>
  <p:tag name="KSO_WM_TEMPLATE_INDEX" val="791"/>
  <p:tag name="KSO_WM_TEMPLATE_CATEGORY" val="custom"/>
</p:tagLst>
</file>

<file path=ppt/tags/tag464.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LAYERLEVEL" val="1"/>
  <p:tag name="KSO_WM_TEMPLATE_INDEX" val="791"/>
  <p:tag name="KSO_WM_TEMPLATE_CATEGORY" val="custom"/>
</p:tagLst>
</file>

<file path=ppt/tags/tag465.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LAYERLEVEL" val="1"/>
  <p:tag name="KSO_WM_TEMPLATE_INDEX" val="791"/>
  <p:tag name="KSO_WM_TEMPLATE_CATEGORY" val="custom"/>
</p:tagLst>
</file>

<file path=ppt/tags/tag466.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LAYERLEVEL" val="1"/>
  <p:tag name="KSO_WM_TEMPLATE_INDEX" val="791"/>
  <p:tag name="KSO_WM_TEMPLATE_CATEGORY" val="custom"/>
</p:tagLst>
</file>

<file path=ppt/tags/tag467.xml><?xml version="1.0" encoding="utf-8"?>
<p:tagLst xmlns:a="http://schemas.openxmlformats.org/drawingml/2006/main" xmlns:r="http://schemas.openxmlformats.org/officeDocument/2006/relationships" xmlns:p="http://schemas.openxmlformats.org/presentationml/2006/main">
  <p:tag name="KSO_WM_UNIT_ID" val="_10**"/>
  <p:tag name="KSO_WM_BEAUTIFY_FLAG" val="#wm#"/>
  <p:tag name="KSO_WM_TAG_VERSION" val="3.0"/>
  <p:tag name="KSO_WM_UNIT_LAYERLEVEL" val="1"/>
  <p:tag name="KSO_WM_TEMPLATE_INDEX" val="791"/>
  <p:tag name="KSO_WM_TEMPLATE_CATEGORY" val="custom"/>
</p:tagLst>
</file>

<file path=ppt/tags/tag468.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LAYERLEVEL" val="1"/>
  <p:tag name="KSO_WM_TEMPLATE_INDEX" val="791"/>
  <p:tag name="KSO_WM_TEMPLATE_CATEGORY" val="custom"/>
</p:tagLst>
</file>

<file path=ppt/tags/tag469.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LAYERLEVEL" val="1"/>
  <p:tag name="KSO_WM_TEMPLATE_INDEX" val="791"/>
  <p:tag name="KSO_WM_TEMPLATE_CATEGORY" val="custom"/>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470.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LAYERLEVEL" val="1"/>
  <p:tag name="KSO_WM_TEMPLATE_INDEX" val="791"/>
  <p:tag name="KSO_WM_TEMPLATE_CATEGORY" val="custom"/>
</p:tagLst>
</file>

<file path=ppt/tags/tag471.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LAYERLEVEL" val="1"/>
  <p:tag name="KSO_WM_TEMPLATE_INDEX" val="791"/>
  <p:tag name="KSO_WM_TEMPLATE_CATEGORY" val="custom"/>
</p:tagLst>
</file>

<file path=ppt/tags/tag472.xml><?xml version="1.0" encoding="utf-8"?>
<p:tagLst xmlns:a="http://schemas.openxmlformats.org/drawingml/2006/main" xmlns:r="http://schemas.openxmlformats.org/officeDocument/2006/relationships" xmlns:p="http://schemas.openxmlformats.org/presentationml/2006/main">
  <p:tag name="KSO_WM_UNIT_ID" val="_11**"/>
  <p:tag name="KSO_WM_BEAUTIFY_FLAG" val="#wm#"/>
  <p:tag name="KSO_WM_TAG_VERSION" val="3.0"/>
  <p:tag name="KSO_WM_UNIT_LAYERLEVEL" val="1"/>
  <p:tag name="KSO_WM_TEMPLATE_INDEX" val="791"/>
  <p:tag name="KSO_WM_TEMPLATE_CATEGORY" val="custom"/>
</p:tagLst>
</file>

<file path=ppt/tags/tag47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7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7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7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7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7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7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8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8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8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8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8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85.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486.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487.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488.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14*l_h_a*1_1_1"/>
  <p:tag name="KSO_WM_TAG_VERSION" val="3.0"/>
  <p:tag name="KSO_WM_UNIT_LAYERLEVEL" val="1_1_1"/>
  <p:tag name="KSO_WM_TEMPLATE_INDEX" val="791"/>
  <p:tag name="KSO_WM_TEMPLATE_CATEGORY" val="custom"/>
</p:tagLst>
</file>

<file path=ppt/tags/tag489.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14*l_h_i*1_1_2"/>
  <p:tag name="KSO_WM_TAG_VERSION" val="3.0"/>
  <p:tag name="KSO_WM_UNIT_LAYERLEVEL" val="1_1_1"/>
  <p:tag name="KSO_WM_TEMPLATE_INDEX" val="791"/>
  <p:tag name="KSO_WM_TEMPLATE_CATEGORY" val="custom"/>
</p:tagLst>
</file>

<file path=ppt/tags/tag4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49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14*l_h_i*1_1_1"/>
  <p:tag name="KSO_WM_TAG_VERSION" val="3.0"/>
  <p:tag name="KSO_WM_UNIT_LAYERLEVEL" val="1_1_1"/>
  <p:tag name="KSO_WM_TEMPLATE_INDEX" val="791"/>
  <p:tag name="KSO_WM_TEMPLATE_CATEGORY" val="custom"/>
</p:tagLst>
</file>

<file path=ppt/tags/tag491.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2"/>
  <p:tag name="KSO_WM_UNIT_TEXT_TYPE" val="1"/>
  <p:tag name="KSO_WM_UNIT_TYPE" val="a"/>
  <p:tag name="KSO_WM_LAYOUT_CHECK_HASH" val="273ed97d95f023ce0ab57be66cbddc62fd5f53e8"/>
  <p:tag name="KSO_WM_NEWLAYOUT_ID" val="slide_412a1f3c717d8f5a"/>
  <p:tag name="KSO_WM_UNIT_ID" val="_14*a*2"/>
  <p:tag name="KSO_WM_TAG_VERSION" val="3.0"/>
  <p:tag name="KSO_WM_UNIT_LAYERLEVEL" val="1"/>
  <p:tag name="KSO_WM_TEMPLATE_INDEX" val="791"/>
  <p:tag name="KSO_WM_TEMPLATE_CATEGORY" val="custom"/>
</p:tagLst>
</file>

<file path=ppt/tags/tag492.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14*b*1"/>
  <p:tag name="KSO_WM_TAG_VERSION" val="3.0"/>
  <p:tag name="KSO_WM_UNIT_LAYERLEVEL" val="1"/>
  <p:tag name="KSO_WM_TEMPLATE_INDEX" val="791"/>
  <p:tag name="KSO_WM_TEMPLATE_CATEGORY" val="custom"/>
</p:tagLst>
</file>

<file path=ppt/tags/tag493.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494.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495.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496.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497.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498.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499.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5.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5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00.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501.xml><?xml version="1.0" encoding="utf-8"?>
<p:tagLst xmlns:a="http://schemas.openxmlformats.org/drawingml/2006/main" xmlns:r="http://schemas.openxmlformats.org/officeDocument/2006/relationships" xmlns:p="http://schemas.openxmlformats.org/presentationml/2006/main">
  <p:tag name="KSO_WM_UNIT_ID" val="_14**"/>
  <p:tag name="KSO_WM_BEAUTIFY_FLAG" val="#wm#"/>
  <p:tag name="KSO_WM_TAG_VERSION" val="3.0"/>
  <p:tag name="KSO_WM_UNIT_LAYERLEVEL" val="1"/>
  <p:tag name="KSO_WM_TEMPLATE_INDEX" val="791"/>
  <p:tag name="KSO_WM_TEMPLATE_CATEGORY" val="custom"/>
</p:tagLst>
</file>

<file path=ppt/tags/tag502.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15*b*1"/>
  <p:tag name="KSO_WM_TAG_VERSION" val="3.0"/>
  <p:tag name="KSO_WM_UNIT_LAYERLEVEL" val="1"/>
  <p:tag name="KSO_WM_TEMPLATE_INDEX" val="791"/>
  <p:tag name="KSO_WM_TEMPLATE_CATEGORY" val="custom"/>
</p:tagLst>
</file>

<file path=ppt/tags/tag503.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2"/>
  <p:tag name="KSO_WM_UNIT_TEXT_TYPE" val="1"/>
  <p:tag name="KSO_WM_UNIT_TYPE" val="a"/>
  <p:tag name="KSO_WM_LAYOUT_CHECK_HASH" val="2a36f9384d322461d1823036c3bfde91d922236d"/>
  <p:tag name="KSO_WM_NEWLAYOUT_ID" val="slide_5e65b803a1c10ff4"/>
  <p:tag name="KSO_WM_UNIT_ID" val="_15*a*2"/>
  <p:tag name="KSO_WM_TAG_VERSION" val="3.0"/>
  <p:tag name="KSO_WM_UNIT_LAYERLEVEL" val="1"/>
  <p:tag name="KSO_WM_TEMPLATE_INDEX" val="791"/>
  <p:tag name="KSO_WM_TEMPLATE_CATEGORY" val="custom"/>
</p:tagLst>
</file>

<file path=ppt/tags/tag50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15*l_h_i*1_1_1"/>
  <p:tag name="KSO_WM_TAG_VERSION" val="3.0"/>
  <p:tag name="KSO_WM_UNIT_LAYERLEVEL" val="1_1_1"/>
  <p:tag name="KSO_WM_TEMPLATE_INDEX" val="791"/>
  <p:tag name="KSO_WM_TEMPLATE_CATEGORY" val="custom"/>
</p:tagLst>
</file>

<file path=ppt/tags/tag505.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15*l_h_i*1_1_2"/>
  <p:tag name="KSO_WM_TAG_VERSION" val="3.0"/>
  <p:tag name="KSO_WM_UNIT_LAYERLEVEL" val="1_1_1"/>
  <p:tag name="KSO_WM_TEMPLATE_INDEX" val="791"/>
  <p:tag name="KSO_WM_TEMPLATE_CATEGORY" val="custom"/>
</p:tagLst>
</file>

<file path=ppt/tags/tag506.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15*l_h_a*1_1_1"/>
  <p:tag name="KSO_WM_TAG_VERSION" val="3.0"/>
  <p:tag name="KSO_WM_UNIT_LAYERLEVEL" val="1_1_1"/>
  <p:tag name="KSO_WM_TEMPLATE_INDEX" val="791"/>
  <p:tag name="KSO_WM_TEMPLATE_CATEGORY" val="custom"/>
</p:tagLst>
</file>

<file path=ppt/tags/tag507.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SUBTYPE" val="d"/>
  <p:tag name="KSO_WM_UNIT_TYPE" val="l_h_i"/>
  <p:tag name="KSO_WM_UNIT_ID" val="_15*l_h_i*1_2_1"/>
  <p:tag name="KSO_WM_TAG_VERSION" val="3.0"/>
  <p:tag name="KSO_WM_UNIT_LAYERLEVEL" val="1_1_1"/>
  <p:tag name="KSO_WM_TEMPLATE_INDEX" val="791"/>
  <p:tag name="KSO_WM_TEMPLATE_CATEGORY" val="custom"/>
</p:tagLst>
</file>

<file path=ppt/tags/tag508.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2_2"/>
  <p:tag name="KSO_WM_UNIT_TYPE" val="l_h_i"/>
  <p:tag name="KSO_WM_UNIT_ID" val="_15*l_h_i*1_2_2"/>
  <p:tag name="KSO_WM_TAG_VERSION" val="3.0"/>
  <p:tag name="KSO_WM_UNIT_LAYERLEVEL" val="1_1_1"/>
  <p:tag name="KSO_WM_TEMPLATE_INDEX" val="791"/>
  <p:tag name="KSO_WM_TEMPLATE_CATEGORY" val="custom"/>
</p:tagLst>
</file>

<file path=ppt/tags/tag50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TYPE" val="l_h_a"/>
  <p:tag name="KSO_WM_UNIT_ID" val="_15*l_h_a*1_2_1"/>
  <p:tag name="KSO_WM_TAG_VERSION" val="3.0"/>
  <p:tag name="KSO_WM_UNIT_LAYERLEVEL" val="1_1_1"/>
  <p:tag name="KSO_WM_TEMPLATE_INDEX" val="791"/>
  <p:tag name="KSO_WM_TEMPLATE_CATEGORY" val="custom"/>
</p:tagLst>
</file>

<file path=ppt/tags/tag5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10.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11.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12.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13.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14.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15.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16.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17.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18.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19.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20.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21.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22.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23.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24.xml><?xml version="1.0" encoding="utf-8"?>
<p:tagLst xmlns:a="http://schemas.openxmlformats.org/drawingml/2006/main" xmlns:r="http://schemas.openxmlformats.org/officeDocument/2006/relationships" xmlns:p="http://schemas.openxmlformats.org/presentationml/2006/main">
  <p:tag name="KSO_WM_UNIT_ID" val="_15**"/>
  <p:tag name="KSO_WM_BEAUTIFY_FLAG" val="#wm#"/>
  <p:tag name="KSO_WM_TAG_VERSION" val="3.0"/>
  <p:tag name="KSO_WM_UNIT_LAYERLEVEL" val="1"/>
  <p:tag name="KSO_WM_TEMPLATE_INDEX" val="791"/>
  <p:tag name="KSO_WM_TEMPLATE_CATEGORY" val="custom"/>
</p:tagLst>
</file>

<file path=ppt/tags/tag525.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16*b*1"/>
  <p:tag name="KSO_WM_TAG_VERSION" val="3.0"/>
  <p:tag name="KSO_WM_UNIT_LAYERLEVEL" val="1"/>
  <p:tag name="KSO_WM_TEMPLATE_INDEX" val="791"/>
  <p:tag name="KSO_WM_TEMPLATE_CATEGORY" val="custom"/>
</p:tagLst>
</file>

<file path=ppt/tags/tag526.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2"/>
  <p:tag name="KSO_WM_UNIT_TEXT_TYPE" val="1"/>
  <p:tag name="KSO_WM_UNIT_TYPE" val="a"/>
  <p:tag name="KSO_WM_LAYOUT_CHECK_HASH" val="7e6b07bcab9c1cbf1f0d1d33bb78f70e36032766"/>
  <p:tag name="KSO_WM_NEWLAYOUT_ID" val="slide_e1ac597c3f8feea9"/>
  <p:tag name="KSO_WM_UNIT_ID" val="_16*a*2"/>
  <p:tag name="KSO_WM_TAG_VERSION" val="3.0"/>
  <p:tag name="KSO_WM_UNIT_LAYERLEVEL" val="1"/>
  <p:tag name="KSO_WM_TEMPLATE_INDEX" val="791"/>
  <p:tag name="KSO_WM_TEMPLATE_CATEGORY" val="custom"/>
</p:tagLst>
</file>

<file path=ppt/tags/tag527.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16*l_h_i*1_1_1"/>
  <p:tag name="KSO_WM_TAG_VERSION" val="3.0"/>
  <p:tag name="KSO_WM_UNIT_LAYERLEVEL" val="1_1_1"/>
  <p:tag name="KSO_WM_TEMPLATE_INDEX" val="791"/>
  <p:tag name="KSO_WM_TEMPLATE_CATEGORY" val="custom"/>
</p:tagLst>
</file>

<file path=ppt/tags/tag528.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16*l_h_i*1_1_2"/>
  <p:tag name="KSO_WM_TAG_VERSION" val="3.0"/>
  <p:tag name="KSO_WM_UNIT_LAYERLEVEL" val="1_1_1"/>
  <p:tag name="KSO_WM_TEMPLATE_INDEX" val="791"/>
  <p:tag name="KSO_WM_TEMPLATE_CATEGORY" val="custom"/>
</p:tagLst>
</file>

<file path=ppt/tags/tag52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16*l_h_a*1_1_1"/>
  <p:tag name="KSO_WM_TAG_VERSION" val="3.0"/>
  <p:tag name="KSO_WM_UNIT_LAYERLEVEL" val="1_1_1"/>
  <p:tag name="KSO_WM_TEMPLATE_INDEX" val="791"/>
  <p:tag name="KSO_WM_TEMPLATE_CATEGORY" val="custom"/>
</p:tagLst>
</file>

<file path=ppt/tags/tag5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3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SUBTYPE" val="d"/>
  <p:tag name="KSO_WM_UNIT_TYPE" val="l_h_i"/>
  <p:tag name="KSO_WM_UNIT_ID" val="_16*l_h_i*1_2_1"/>
  <p:tag name="KSO_WM_TAG_VERSION" val="3.0"/>
  <p:tag name="KSO_WM_UNIT_LAYERLEVEL" val="1_1_1"/>
  <p:tag name="KSO_WM_TEMPLATE_INDEX" val="791"/>
  <p:tag name="KSO_WM_TEMPLATE_CATEGORY" val="custom"/>
</p:tagLst>
</file>

<file path=ppt/tags/tag531.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2_2"/>
  <p:tag name="KSO_WM_UNIT_TYPE" val="l_h_i"/>
  <p:tag name="KSO_WM_UNIT_ID" val="_16*l_h_i*1_2_2"/>
  <p:tag name="KSO_WM_TAG_VERSION" val="3.0"/>
  <p:tag name="KSO_WM_UNIT_LAYERLEVEL" val="1_1_1"/>
  <p:tag name="KSO_WM_TEMPLATE_INDEX" val="791"/>
  <p:tag name="KSO_WM_TEMPLATE_CATEGORY" val="custom"/>
</p:tagLst>
</file>

<file path=ppt/tags/tag53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TYPE" val="l_h_a"/>
  <p:tag name="KSO_WM_UNIT_ID" val="_16*l_h_a*1_2_1"/>
  <p:tag name="KSO_WM_TAG_VERSION" val="3.0"/>
  <p:tag name="KSO_WM_UNIT_LAYERLEVEL" val="1_1_1"/>
  <p:tag name="KSO_WM_TEMPLATE_INDEX" val="791"/>
  <p:tag name="KSO_WM_TEMPLATE_CATEGORY" val="custom"/>
</p:tagLst>
</file>

<file path=ppt/tags/tag53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SUBTYPE" val="d"/>
  <p:tag name="KSO_WM_UNIT_TYPE" val="l_h_i"/>
  <p:tag name="KSO_WM_UNIT_ID" val="_16*l_h_i*1_3_1"/>
  <p:tag name="KSO_WM_TAG_VERSION" val="3.0"/>
  <p:tag name="KSO_WM_UNIT_LAYERLEVEL" val="1_1_1"/>
  <p:tag name="KSO_WM_TEMPLATE_INDEX" val="791"/>
  <p:tag name="KSO_WM_TEMPLATE_CATEGORY" val="custom"/>
</p:tagLst>
</file>

<file path=ppt/tags/tag534.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3_2"/>
  <p:tag name="KSO_WM_UNIT_TYPE" val="l_h_i"/>
  <p:tag name="KSO_WM_UNIT_ID" val="_16*l_h_i*1_3_2"/>
  <p:tag name="KSO_WM_TAG_VERSION" val="3.0"/>
  <p:tag name="KSO_WM_UNIT_LAYERLEVEL" val="1_1_1"/>
  <p:tag name="KSO_WM_TEMPLATE_INDEX" val="791"/>
  <p:tag name="KSO_WM_TEMPLATE_CATEGORY" val="custom"/>
</p:tagLst>
</file>

<file path=ppt/tags/tag535.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TYPE" val="l_h_a"/>
  <p:tag name="KSO_WM_UNIT_ID" val="_16*l_h_a*1_3_1"/>
  <p:tag name="KSO_WM_TAG_VERSION" val="3.0"/>
  <p:tag name="KSO_WM_UNIT_LAYERLEVEL" val="1_1_1"/>
  <p:tag name="KSO_WM_TEMPLATE_INDEX" val="791"/>
  <p:tag name="KSO_WM_TEMPLATE_CATEGORY" val="custom"/>
</p:tagLst>
</file>

<file path=ppt/tags/tag536.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37.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38.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39.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40.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1.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2.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3.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4.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5.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6.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7.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8.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49.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50.xml><?xml version="1.0" encoding="utf-8"?>
<p:tagLst xmlns:a="http://schemas.openxmlformats.org/drawingml/2006/main" xmlns:r="http://schemas.openxmlformats.org/officeDocument/2006/relationships" xmlns:p="http://schemas.openxmlformats.org/presentationml/2006/main">
  <p:tag name="KSO_WM_UNIT_ID" val="_16**"/>
  <p:tag name="KSO_WM_BEAUTIFY_FLAG" val="#wm#"/>
  <p:tag name="KSO_WM_TAG_VERSION" val="3.0"/>
  <p:tag name="KSO_WM_UNIT_LAYERLEVEL" val="1"/>
  <p:tag name="KSO_WM_TEMPLATE_INDEX" val="791"/>
  <p:tag name="KSO_WM_TEMPLATE_CATEGORY" val="custom"/>
</p:tagLst>
</file>

<file path=ppt/tags/tag551.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17*b*1"/>
  <p:tag name="KSO_WM_TAG_VERSION" val="3.0"/>
  <p:tag name="KSO_WM_UNIT_LAYERLEVEL" val="1"/>
  <p:tag name="KSO_WM_TEMPLATE_INDEX" val="791"/>
  <p:tag name="KSO_WM_TEMPLATE_CATEGORY" val="custom"/>
</p:tagLst>
</file>

<file path=ppt/tags/tag552.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2"/>
  <p:tag name="KSO_WM_UNIT_TEXT_TYPE" val="1"/>
  <p:tag name="KSO_WM_UNIT_TYPE" val="a"/>
  <p:tag name="KSO_WM_LAYOUT_CHECK_HASH" val="3c0576c76ac09d8b00ffadf5a3dae502d7eee646"/>
  <p:tag name="KSO_WM_NEWLAYOUT_ID" val="slide_41030c1ef11493f6"/>
  <p:tag name="KSO_WM_UNIT_ID" val="_17*a*2"/>
  <p:tag name="KSO_WM_TAG_VERSION" val="3.0"/>
  <p:tag name="KSO_WM_UNIT_LAYERLEVEL" val="1"/>
  <p:tag name="KSO_WM_TEMPLATE_INDEX" val="791"/>
  <p:tag name="KSO_WM_TEMPLATE_CATEGORY" val="custom"/>
</p:tagLst>
</file>

<file path=ppt/tags/tag55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17*l_h_i*1_1_1"/>
  <p:tag name="KSO_WM_TAG_VERSION" val="3.0"/>
  <p:tag name="KSO_WM_UNIT_LAYERLEVEL" val="1_1_1"/>
  <p:tag name="KSO_WM_TEMPLATE_INDEX" val="791"/>
  <p:tag name="KSO_WM_TEMPLATE_CATEGORY" val="custom"/>
</p:tagLst>
</file>

<file path=ppt/tags/tag554.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17*l_h_i*1_1_2"/>
  <p:tag name="KSO_WM_TAG_VERSION" val="3.0"/>
  <p:tag name="KSO_WM_UNIT_LAYERLEVEL" val="1_1_1"/>
  <p:tag name="KSO_WM_TEMPLATE_INDEX" val="791"/>
  <p:tag name="KSO_WM_TEMPLATE_CATEGORY" val="custom"/>
</p:tagLst>
</file>

<file path=ppt/tags/tag555.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17*l_h_a*1_1_1"/>
  <p:tag name="KSO_WM_TAG_VERSION" val="3.0"/>
  <p:tag name="KSO_WM_UNIT_LAYERLEVEL" val="1_1_1"/>
  <p:tag name="KSO_WM_TEMPLATE_INDEX" val="791"/>
  <p:tag name="KSO_WM_TEMPLATE_CATEGORY" val="custom"/>
</p:tagLst>
</file>

<file path=ppt/tags/tag556.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SUBTYPE" val="d"/>
  <p:tag name="KSO_WM_UNIT_TYPE" val="l_h_i"/>
  <p:tag name="KSO_WM_UNIT_ID" val="_17*l_h_i*1_2_1"/>
  <p:tag name="KSO_WM_TAG_VERSION" val="3.0"/>
  <p:tag name="KSO_WM_UNIT_LAYERLEVEL" val="1_1_1"/>
  <p:tag name="KSO_WM_TEMPLATE_INDEX" val="791"/>
  <p:tag name="KSO_WM_TEMPLATE_CATEGORY" val="custom"/>
</p:tagLst>
</file>

<file path=ppt/tags/tag557.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2_2"/>
  <p:tag name="KSO_WM_UNIT_TYPE" val="l_h_i"/>
  <p:tag name="KSO_WM_UNIT_ID" val="_17*l_h_i*1_2_2"/>
  <p:tag name="KSO_WM_TAG_VERSION" val="3.0"/>
  <p:tag name="KSO_WM_UNIT_LAYERLEVEL" val="1_1_1"/>
  <p:tag name="KSO_WM_TEMPLATE_INDEX" val="791"/>
  <p:tag name="KSO_WM_TEMPLATE_CATEGORY" val="custom"/>
</p:tagLst>
</file>

<file path=ppt/tags/tag558.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TYPE" val="l_h_a"/>
  <p:tag name="KSO_WM_UNIT_ID" val="_17*l_h_a*1_2_1"/>
  <p:tag name="KSO_WM_TAG_VERSION" val="3.0"/>
  <p:tag name="KSO_WM_UNIT_LAYERLEVEL" val="1_1_1"/>
  <p:tag name="KSO_WM_TEMPLATE_INDEX" val="791"/>
  <p:tag name="KSO_WM_TEMPLATE_CATEGORY" val="custom"/>
</p:tagLst>
</file>

<file path=ppt/tags/tag55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SUBTYPE" val="d"/>
  <p:tag name="KSO_WM_UNIT_TYPE" val="l_h_i"/>
  <p:tag name="KSO_WM_UNIT_ID" val="_17*l_h_i*1_3_1"/>
  <p:tag name="KSO_WM_TAG_VERSION" val="3.0"/>
  <p:tag name="KSO_WM_UNIT_LAYERLEVEL" val="1_1_1"/>
  <p:tag name="KSO_WM_TEMPLATE_INDEX" val="791"/>
  <p:tag name="KSO_WM_TEMPLATE_CATEGORY" val="custom"/>
</p:tagLst>
</file>

<file path=ppt/tags/tag5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60.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3_2"/>
  <p:tag name="KSO_WM_UNIT_TYPE" val="l_h_i"/>
  <p:tag name="KSO_WM_UNIT_ID" val="_17*l_h_i*1_3_2"/>
  <p:tag name="KSO_WM_TAG_VERSION" val="3.0"/>
  <p:tag name="KSO_WM_UNIT_LAYERLEVEL" val="1_1_1"/>
  <p:tag name="KSO_WM_TEMPLATE_INDEX" val="791"/>
  <p:tag name="KSO_WM_TEMPLATE_CATEGORY" val="custom"/>
</p:tagLst>
</file>

<file path=ppt/tags/tag561.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TYPE" val="l_h_a"/>
  <p:tag name="KSO_WM_UNIT_ID" val="_17*l_h_a*1_3_1"/>
  <p:tag name="KSO_WM_TAG_VERSION" val="3.0"/>
  <p:tag name="KSO_WM_UNIT_LAYERLEVEL" val="1_1_1"/>
  <p:tag name="KSO_WM_TEMPLATE_INDEX" val="791"/>
  <p:tag name="KSO_WM_TEMPLATE_CATEGORY" val="custom"/>
</p:tagLst>
</file>

<file path=ppt/tags/tag56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4_1"/>
  <p:tag name="KSO_WM_UNIT_SUBTYPE" val="d"/>
  <p:tag name="KSO_WM_UNIT_TYPE" val="l_h_i"/>
  <p:tag name="KSO_WM_UNIT_ID" val="_17*l_h_i*1_4_1"/>
  <p:tag name="KSO_WM_TAG_VERSION" val="3.0"/>
  <p:tag name="KSO_WM_UNIT_LAYERLEVEL" val="1_1_1"/>
  <p:tag name="KSO_WM_TEMPLATE_INDEX" val="791"/>
  <p:tag name="KSO_WM_TEMPLATE_CATEGORY" val="custom"/>
</p:tagLst>
</file>

<file path=ppt/tags/tag563.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4_2"/>
  <p:tag name="KSO_WM_UNIT_TYPE" val="l_h_i"/>
  <p:tag name="KSO_WM_UNIT_ID" val="_17*l_h_i*1_4_2"/>
  <p:tag name="KSO_WM_TAG_VERSION" val="3.0"/>
  <p:tag name="KSO_WM_UNIT_LAYERLEVEL" val="1_1_1"/>
  <p:tag name="KSO_WM_TEMPLATE_INDEX" val="791"/>
  <p:tag name="KSO_WM_TEMPLATE_CATEGORY" val="custom"/>
</p:tagLst>
</file>

<file path=ppt/tags/tag56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4_1"/>
  <p:tag name="KSO_WM_UNIT_TYPE" val="l_h_a"/>
  <p:tag name="KSO_WM_UNIT_ID" val="_17*l_h_a*1_4_1"/>
  <p:tag name="KSO_WM_TAG_VERSION" val="3.0"/>
  <p:tag name="KSO_WM_UNIT_LAYERLEVEL" val="1_1_1"/>
  <p:tag name="KSO_WM_TEMPLATE_INDEX" val="791"/>
  <p:tag name="KSO_WM_TEMPLATE_CATEGORY" val="custom"/>
</p:tagLst>
</file>

<file path=ppt/tags/tag565.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66.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67.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68.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69.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70.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1.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2.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3.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4.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5.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6.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7.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8.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79.xml><?xml version="1.0" encoding="utf-8"?>
<p:tagLst xmlns:a="http://schemas.openxmlformats.org/drawingml/2006/main" xmlns:r="http://schemas.openxmlformats.org/officeDocument/2006/relationships" xmlns:p="http://schemas.openxmlformats.org/presentationml/2006/main">
  <p:tag name="KSO_WM_UNIT_ID" val="_17**"/>
  <p:tag name="KSO_WM_BEAUTIFY_FLAG" val="#wm#"/>
  <p:tag name="KSO_WM_TAG_VERSION" val="3.0"/>
  <p:tag name="KSO_WM_UNIT_LAYERLEVEL" val="1"/>
  <p:tag name="KSO_WM_TEMPLATE_INDEX" val="791"/>
  <p:tag name="KSO_WM_TEMPLATE_CATEGORY" val="custom"/>
</p:tagLst>
</file>

<file path=ppt/tags/tag5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80.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18*b*1"/>
  <p:tag name="KSO_WM_TAG_VERSION" val="3.0"/>
  <p:tag name="KSO_WM_UNIT_LAYERLEVEL" val="1"/>
  <p:tag name="KSO_WM_TEMPLATE_INDEX" val="791"/>
  <p:tag name="KSO_WM_TEMPLATE_CATEGORY" val="custom"/>
</p:tagLst>
</file>

<file path=ppt/tags/tag581.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a"/>
  <p:tag name="KSO_WM_LAYOUT_CHECK_HASH" val="a34f39b0f57225eae2ab00d8816958fa6669c166"/>
  <p:tag name="KSO_WM_NEWLAYOUT_ID" val="slide_f6eba500053b1ebb"/>
  <p:tag name="KSO_WM_UNIT_ID" val="_18*a*1"/>
  <p:tag name="KSO_WM_TAG_VERSION" val="3.0"/>
  <p:tag name="KSO_WM_UNIT_LAYERLEVEL" val="1"/>
  <p:tag name="KSO_WM_TEMPLATE_INDEX" val="791"/>
  <p:tag name="KSO_WM_TEMPLATE_CATEGORY" val="custom"/>
</p:tagLst>
</file>

<file path=ppt/tags/tag58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18*l_h_i*1_1_1"/>
  <p:tag name="KSO_WM_TAG_VERSION" val="3.0"/>
  <p:tag name="KSO_WM_UNIT_LAYERLEVEL" val="1_1_1"/>
  <p:tag name="KSO_WM_TEMPLATE_INDEX" val="791"/>
  <p:tag name="KSO_WM_TEMPLATE_CATEGORY" val="custom"/>
</p:tagLst>
</file>

<file path=ppt/tags/tag583.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18*l_h_i*1_1_2"/>
  <p:tag name="KSO_WM_TAG_VERSION" val="3.0"/>
  <p:tag name="KSO_WM_UNIT_LAYERLEVEL" val="1_1_1"/>
  <p:tag name="KSO_WM_TEMPLATE_INDEX" val="791"/>
  <p:tag name="KSO_WM_TEMPLATE_CATEGORY" val="custom"/>
</p:tagLst>
</file>

<file path=ppt/tags/tag58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18*l_h_a*1_1_1"/>
  <p:tag name="KSO_WM_TAG_VERSION" val="3.0"/>
  <p:tag name="KSO_WM_UNIT_LAYERLEVEL" val="1_1_1"/>
  <p:tag name="KSO_WM_TEMPLATE_INDEX" val="791"/>
  <p:tag name="KSO_WM_TEMPLATE_CATEGORY" val="custom"/>
</p:tagLst>
</file>

<file path=ppt/tags/tag585.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86.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87.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88.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89.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590.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1.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2.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3.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4.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5.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6.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7.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8.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599.xml><?xml version="1.0" encoding="utf-8"?>
<p:tagLst xmlns:a="http://schemas.openxmlformats.org/drawingml/2006/main" xmlns:r="http://schemas.openxmlformats.org/officeDocument/2006/relationships" xmlns:p="http://schemas.openxmlformats.org/presentationml/2006/main">
  <p:tag name="KSO_WM_UNIT_ID" val="_18**"/>
  <p:tag name="KSO_WM_BEAUTIFY_FLAG" val="#wm#"/>
  <p:tag name="KSO_WM_TAG_VERSION" val="3.0"/>
  <p:tag name="KSO_WM_UNIT_LAYERLEVEL" val="1"/>
  <p:tag name="KSO_WM_TEMPLATE_INDEX" val="791"/>
  <p:tag name="KSO_WM_TEMPLATE_CATEGORY" val="custom"/>
</p:tagLst>
</file>

<file path=ppt/tags/tag6.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413527600f1a19b317c011871b6e9f9e9d77bf8c"/>
  <p:tag name="KSO_WM_NEWLAYOUT_GROUP_ID" val="layout_57"/>
  <p:tag name="KSO_WM_NEWLAYOUT_ID" val="slide_138b38c969135e9e"/>
</p:tagLst>
</file>

<file path=ppt/tags/tag600.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19*b*1"/>
  <p:tag name="KSO_WM_TAG_VERSION" val="3.0"/>
  <p:tag name="KSO_WM_UNIT_LAYERLEVEL" val="1"/>
  <p:tag name="KSO_WM_TEMPLATE_INDEX" val="791"/>
  <p:tag name="KSO_WM_TEMPLATE_CATEGORY" val="custom"/>
</p:tagLst>
</file>

<file path=ppt/tags/tag601.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a"/>
  <p:tag name="KSO_WM_LAYOUT_CHECK_HASH" val="63a08ede37e44c7bf26bd4ab1678c2a61082d961"/>
  <p:tag name="KSO_WM_NEWLAYOUT_ID" val="slide_16e3c7e9f5c87664"/>
  <p:tag name="KSO_WM_UNIT_ID" val="_19*a*1"/>
  <p:tag name="KSO_WM_TAG_VERSION" val="3.0"/>
  <p:tag name="KSO_WM_UNIT_LAYERLEVEL" val="1"/>
  <p:tag name="KSO_WM_TEMPLATE_INDEX" val="791"/>
  <p:tag name="KSO_WM_TEMPLATE_CATEGORY" val="custom"/>
</p:tagLst>
</file>

<file path=ppt/tags/tag60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19*l_h_i*1_1_1"/>
  <p:tag name="KSO_WM_TAG_VERSION" val="3.0"/>
  <p:tag name="KSO_WM_UNIT_LAYERLEVEL" val="1_1_1"/>
  <p:tag name="KSO_WM_TEMPLATE_INDEX" val="791"/>
  <p:tag name="KSO_WM_TEMPLATE_CATEGORY" val="custom"/>
</p:tagLst>
</file>

<file path=ppt/tags/tag603.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19*l_h_i*1_1_2"/>
  <p:tag name="KSO_WM_TAG_VERSION" val="3.0"/>
  <p:tag name="KSO_WM_UNIT_LAYERLEVEL" val="1_1_1"/>
  <p:tag name="KSO_WM_TEMPLATE_INDEX" val="791"/>
  <p:tag name="KSO_WM_TEMPLATE_CATEGORY" val="custom"/>
</p:tagLst>
</file>

<file path=ppt/tags/tag60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19*l_h_a*1_1_1"/>
  <p:tag name="KSO_WM_TAG_VERSION" val="3.0"/>
  <p:tag name="KSO_WM_UNIT_LAYERLEVEL" val="1_1_1"/>
  <p:tag name="KSO_WM_TEMPLATE_INDEX" val="791"/>
  <p:tag name="KSO_WM_TEMPLATE_CATEGORY" val="custom"/>
</p:tagLst>
</file>

<file path=ppt/tags/tag605.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SUBTYPE" val="d"/>
  <p:tag name="KSO_WM_UNIT_TYPE" val="l_h_i"/>
  <p:tag name="KSO_WM_UNIT_ID" val="_19*l_h_i*1_2_1"/>
  <p:tag name="KSO_WM_TAG_VERSION" val="3.0"/>
  <p:tag name="KSO_WM_UNIT_LAYERLEVEL" val="1_1_1"/>
  <p:tag name="KSO_WM_TEMPLATE_INDEX" val="791"/>
  <p:tag name="KSO_WM_TEMPLATE_CATEGORY" val="custom"/>
</p:tagLst>
</file>

<file path=ppt/tags/tag606.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2_2"/>
  <p:tag name="KSO_WM_UNIT_TYPE" val="l_h_i"/>
  <p:tag name="KSO_WM_UNIT_ID" val="_19*l_h_i*1_2_2"/>
  <p:tag name="KSO_WM_TAG_VERSION" val="3.0"/>
  <p:tag name="KSO_WM_UNIT_LAYERLEVEL" val="1_1_1"/>
  <p:tag name="KSO_WM_TEMPLATE_INDEX" val="791"/>
  <p:tag name="KSO_WM_TEMPLATE_CATEGORY" val="custom"/>
</p:tagLst>
</file>

<file path=ppt/tags/tag607.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TYPE" val="l_h_a"/>
  <p:tag name="KSO_WM_UNIT_ID" val="_19*l_h_a*1_2_1"/>
  <p:tag name="KSO_WM_TAG_VERSION" val="3.0"/>
  <p:tag name="KSO_WM_UNIT_LAYERLEVEL" val="1_1_1"/>
  <p:tag name="KSO_WM_TEMPLATE_INDEX" val="791"/>
  <p:tag name="KSO_WM_TEMPLATE_CATEGORY" val="custom"/>
</p:tagLst>
</file>

<file path=ppt/tags/tag608.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09.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1_1"/>
  <p:tag name="KSO_WM_UNIT_TYPE" val="l_h_i"/>
</p:tagLst>
</file>

<file path=ppt/tags/tag610.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1.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2.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3.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4.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5.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6.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7.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8.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19.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620.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21.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22.xml><?xml version="1.0" encoding="utf-8"?>
<p:tagLst xmlns:a="http://schemas.openxmlformats.org/drawingml/2006/main" xmlns:r="http://schemas.openxmlformats.org/officeDocument/2006/relationships" xmlns:p="http://schemas.openxmlformats.org/presentationml/2006/main">
  <p:tag name="KSO_WM_UNIT_ID" val="_19**"/>
  <p:tag name="KSO_WM_BEAUTIFY_FLAG" val="#wm#"/>
  <p:tag name="KSO_WM_TAG_VERSION" val="3.0"/>
  <p:tag name="KSO_WM_UNIT_LAYERLEVEL" val="1"/>
  <p:tag name="KSO_WM_TEMPLATE_INDEX" val="791"/>
  <p:tag name="KSO_WM_TEMPLATE_CATEGORY" val="custom"/>
</p:tagLst>
</file>

<file path=ppt/tags/tag623.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20*b*1"/>
  <p:tag name="KSO_WM_TAG_VERSION" val="3.0"/>
  <p:tag name="KSO_WM_UNIT_LAYERLEVEL" val="1"/>
  <p:tag name="KSO_WM_TEMPLATE_INDEX" val="791"/>
  <p:tag name="KSO_WM_TEMPLATE_CATEGORY" val="custom"/>
</p:tagLst>
</file>

<file path=ppt/tags/tag624.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a"/>
  <p:tag name="KSO_WM_LAYOUT_CHECK_HASH" val="2fa966edd601908493ea872df859186a58318e8e"/>
  <p:tag name="KSO_WM_NEWLAYOUT_ID" val="slide_063b19861dc0a508"/>
  <p:tag name="KSO_WM_UNIT_ID" val="_20*a*1"/>
  <p:tag name="KSO_WM_TAG_VERSION" val="3.0"/>
  <p:tag name="KSO_WM_UNIT_LAYERLEVEL" val="1"/>
  <p:tag name="KSO_WM_TEMPLATE_INDEX" val="791"/>
  <p:tag name="KSO_WM_TEMPLATE_CATEGORY" val="custom"/>
</p:tagLst>
</file>

<file path=ppt/tags/tag625.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20*l_h_i*1_1_1"/>
  <p:tag name="KSO_WM_TAG_VERSION" val="3.0"/>
  <p:tag name="KSO_WM_UNIT_LAYERLEVEL" val="1_1_1"/>
  <p:tag name="KSO_WM_TEMPLATE_INDEX" val="791"/>
  <p:tag name="KSO_WM_TEMPLATE_CATEGORY" val="custom"/>
</p:tagLst>
</file>

<file path=ppt/tags/tag626.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20*l_h_i*1_1_2"/>
  <p:tag name="KSO_WM_TAG_VERSION" val="3.0"/>
  <p:tag name="KSO_WM_UNIT_LAYERLEVEL" val="1_1_1"/>
  <p:tag name="KSO_WM_TEMPLATE_INDEX" val="791"/>
  <p:tag name="KSO_WM_TEMPLATE_CATEGORY" val="custom"/>
</p:tagLst>
</file>

<file path=ppt/tags/tag627.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20*l_h_a*1_1_1"/>
  <p:tag name="KSO_WM_TAG_VERSION" val="3.0"/>
  <p:tag name="KSO_WM_UNIT_LAYERLEVEL" val="1_1_1"/>
  <p:tag name="KSO_WM_TEMPLATE_INDEX" val="791"/>
  <p:tag name="KSO_WM_TEMPLATE_CATEGORY" val="custom"/>
</p:tagLst>
</file>

<file path=ppt/tags/tag628.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SUBTYPE" val="d"/>
  <p:tag name="KSO_WM_UNIT_TYPE" val="l_h_i"/>
  <p:tag name="KSO_WM_UNIT_ID" val="_20*l_h_i*1_2_1"/>
  <p:tag name="KSO_WM_TAG_VERSION" val="3.0"/>
  <p:tag name="KSO_WM_UNIT_LAYERLEVEL" val="1_1_1"/>
  <p:tag name="KSO_WM_TEMPLATE_INDEX" val="791"/>
  <p:tag name="KSO_WM_TEMPLATE_CATEGORY" val="custom"/>
</p:tagLst>
</file>

<file path=ppt/tags/tag629.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2_2"/>
  <p:tag name="KSO_WM_UNIT_TYPE" val="l_h_i"/>
  <p:tag name="KSO_WM_UNIT_ID" val="_20*l_h_i*1_2_2"/>
  <p:tag name="KSO_WM_TAG_VERSION" val="3.0"/>
  <p:tag name="KSO_WM_UNIT_LAYERLEVEL" val="1_1_1"/>
  <p:tag name="KSO_WM_TEMPLATE_INDEX" val="791"/>
  <p:tag name="KSO_WM_TEMPLATE_CATEGORY" val="custo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63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TYPE" val="l_h_a"/>
  <p:tag name="KSO_WM_UNIT_ID" val="_20*l_h_a*1_2_1"/>
  <p:tag name="KSO_WM_TAG_VERSION" val="3.0"/>
  <p:tag name="KSO_WM_UNIT_LAYERLEVEL" val="1_1_1"/>
  <p:tag name="KSO_WM_TEMPLATE_INDEX" val="791"/>
  <p:tag name="KSO_WM_TEMPLATE_CATEGORY" val="custom"/>
</p:tagLst>
</file>

<file path=ppt/tags/tag631.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SUBTYPE" val="d"/>
  <p:tag name="KSO_WM_UNIT_TYPE" val="l_h_i"/>
  <p:tag name="KSO_WM_UNIT_ID" val="_20*l_h_i*1_3_1"/>
  <p:tag name="KSO_WM_TAG_VERSION" val="3.0"/>
  <p:tag name="KSO_WM_UNIT_LAYERLEVEL" val="1_1_1"/>
  <p:tag name="KSO_WM_TEMPLATE_INDEX" val="791"/>
  <p:tag name="KSO_WM_TEMPLATE_CATEGORY" val="custom"/>
</p:tagLst>
</file>

<file path=ppt/tags/tag632.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3_2"/>
  <p:tag name="KSO_WM_UNIT_TYPE" val="l_h_i"/>
  <p:tag name="KSO_WM_UNIT_ID" val="_20*l_h_i*1_3_2"/>
  <p:tag name="KSO_WM_TAG_VERSION" val="3.0"/>
  <p:tag name="KSO_WM_UNIT_LAYERLEVEL" val="1_1_1"/>
  <p:tag name="KSO_WM_TEMPLATE_INDEX" val="791"/>
  <p:tag name="KSO_WM_TEMPLATE_CATEGORY" val="custom"/>
</p:tagLst>
</file>

<file path=ppt/tags/tag63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TYPE" val="l_h_a"/>
  <p:tag name="KSO_WM_UNIT_ID" val="_20*l_h_a*1_3_1"/>
  <p:tag name="KSO_WM_TAG_VERSION" val="3.0"/>
  <p:tag name="KSO_WM_UNIT_LAYERLEVEL" val="1_1_1"/>
  <p:tag name="KSO_WM_TEMPLATE_INDEX" val="791"/>
  <p:tag name="KSO_WM_TEMPLATE_CATEGORY" val="custom"/>
</p:tagLst>
</file>

<file path=ppt/tags/tag634.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35.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36.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37.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38.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39.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640.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1.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2.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3.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4.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5.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6.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7.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8.xml><?xml version="1.0" encoding="utf-8"?>
<p:tagLst xmlns:a="http://schemas.openxmlformats.org/drawingml/2006/main" xmlns:r="http://schemas.openxmlformats.org/officeDocument/2006/relationships" xmlns:p="http://schemas.openxmlformats.org/presentationml/2006/main">
  <p:tag name="KSO_WM_UNIT_ID" val="_20**"/>
  <p:tag name="KSO_WM_BEAUTIFY_FLAG" val="#wm#"/>
  <p:tag name="KSO_WM_TAG_VERSION" val="3.0"/>
  <p:tag name="KSO_WM_UNIT_LAYERLEVEL" val="1"/>
  <p:tag name="KSO_WM_TEMPLATE_INDEX" val="791"/>
  <p:tag name="KSO_WM_TEMPLATE_CATEGORY" val="custom"/>
</p:tagLst>
</file>

<file path=ppt/tags/tag649.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21*b*1"/>
  <p:tag name="KSO_WM_TAG_VERSION" val="3.0"/>
  <p:tag name="KSO_WM_UNIT_LAYERLEVEL" val="1"/>
  <p:tag name="KSO_WM_TEMPLATE_INDEX" val="791"/>
  <p:tag name="KSO_WM_TEMPLATE_CATEGORY" val="custom"/>
</p:tagLst>
</file>

<file path=ppt/tags/tag65.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650.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a"/>
  <p:tag name="KSO_WM_LAYOUT_CHECK_HASH" val="df3e0c35c1ec2267373f9c62811257d1864d125a"/>
  <p:tag name="KSO_WM_NEWLAYOUT_ID" val="slide_61223ae7a7f7aefc"/>
  <p:tag name="KSO_WM_UNIT_ID" val="_21*a*1"/>
  <p:tag name="KSO_WM_TAG_VERSION" val="3.0"/>
  <p:tag name="KSO_WM_UNIT_LAYERLEVEL" val="1"/>
  <p:tag name="KSO_WM_TEMPLATE_INDEX" val="791"/>
  <p:tag name="KSO_WM_TEMPLATE_CATEGORY" val="custom"/>
</p:tagLst>
</file>

<file path=ppt/tags/tag651.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21*l_h_i*1_1_1"/>
  <p:tag name="KSO_WM_TAG_VERSION" val="3.0"/>
  <p:tag name="KSO_WM_UNIT_LAYERLEVEL" val="1_1_1"/>
  <p:tag name="KSO_WM_TEMPLATE_INDEX" val="791"/>
  <p:tag name="KSO_WM_TEMPLATE_CATEGORY" val="custom"/>
</p:tagLst>
</file>

<file path=ppt/tags/tag652.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21*l_h_i*1_1_2"/>
  <p:tag name="KSO_WM_TAG_VERSION" val="3.0"/>
  <p:tag name="KSO_WM_UNIT_LAYERLEVEL" val="1_1_1"/>
  <p:tag name="KSO_WM_TEMPLATE_INDEX" val="791"/>
  <p:tag name="KSO_WM_TEMPLATE_CATEGORY" val="custom"/>
</p:tagLst>
</file>

<file path=ppt/tags/tag65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21*l_h_a*1_1_1"/>
  <p:tag name="KSO_WM_TAG_VERSION" val="3.0"/>
  <p:tag name="KSO_WM_UNIT_LAYERLEVEL" val="1_1_1"/>
  <p:tag name="KSO_WM_TEMPLATE_INDEX" val="791"/>
  <p:tag name="KSO_WM_TEMPLATE_CATEGORY" val="custom"/>
</p:tagLst>
</file>

<file path=ppt/tags/tag65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SUBTYPE" val="d"/>
  <p:tag name="KSO_WM_UNIT_TYPE" val="l_h_i"/>
  <p:tag name="KSO_WM_UNIT_ID" val="_21*l_h_i*1_2_1"/>
  <p:tag name="KSO_WM_TAG_VERSION" val="3.0"/>
  <p:tag name="KSO_WM_UNIT_LAYERLEVEL" val="1_1_1"/>
  <p:tag name="KSO_WM_TEMPLATE_INDEX" val="791"/>
  <p:tag name="KSO_WM_TEMPLATE_CATEGORY" val="custom"/>
</p:tagLst>
</file>

<file path=ppt/tags/tag655.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2_2"/>
  <p:tag name="KSO_WM_UNIT_TYPE" val="l_h_i"/>
  <p:tag name="KSO_WM_UNIT_ID" val="_21*l_h_i*1_2_2"/>
  <p:tag name="KSO_WM_TAG_VERSION" val="3.0"/>
  <p:tag name="KSO_WM_UNIT_LAYERLEVEL" val="1_1_1"/>
  <p:tag name="KSO_WM_TEMPLATE_INDEX" val="791"/>
  <p:tag name="KSO_WM_TEMPLATE_CATEGORY" val="custom"/>
</p:tagLst>
</file>

<file path=ppt/tags/tag656.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TYPE" val="l_h_a"/>
  <p:tag name="KSO_WM_UNIT_ID" val="_21*l_h_a*1_2_1"/>
  <p:tag name="KSO_WM_TAG_VERSION" val="3.0"/>
  <p:tag name="KSO_WM_UNIT_LAYERLEVEL" val="1_1_1"/>
  <p:tag name="KSO_WM_TEMPLATE_INDEX" val="791"/>
  <p:tag name="KSO_WM_TEMPLATE_CATEGORY" val="custom"/>
</p:tagLst>
</file>

<file path=ppt/tags/tag657.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SUBTYPE" val="d"/>
  <p:tag name="KSO_WM_UNIT_TYPE" val="l_h_i"/>
  <p:tag name="KSO_WM_UNIT_ID" val="_21*l_h_i*1_3_1"/>
  <p:tag name="KSO_WM_TAG_VERSION" val="3.0"/>
  <p:tag name="KSO_WM_UNIT_LAYERLEVEL" val="1_1_1"/>
  <p:tag name="KSO_WM_TEMPLATE_INDEX" val="791"/>
  <p:tag name="KSO_WM_TEMPLATE_CATEGORY" val="custom"/>
</p:tagLst>
</file>

<file path=ppt/tags/tag658.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3_2"/>
  <p:tag name="KSO_WM_UNIT_TYPE" val="l_h_i"/>
  <p:tag name="KSO_WM_UNIT_ID" val="_21*l_h_i*1_3_2"/>
  <p:tag name="KSO_WM_TAG_VERSION" val="3.0"/>
  <p:tag name="KSO_WM_UNIT_LAYERLEVEL" val="1_1_1"/>
  <p:tag name="KSO_WM_TEMPLATE_INDEX" val="791"/>
  <p:tag name="KSO_WM_TEMPLATE_CATEGORY" val="custom"/>
</p:tagLst>
</file>

<file path=ppt/tags/tag65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TYPE" val="l_h_a"/>
  <p:tag name="KSO_WM_UNIT_ID" val="_21*l_h_a*1_3_1"/>
  <p:tag name="KSO_WM_TAG_VERSION" val="3.0"/>
  <p:tag name="KSO_WM_UNIT_LAYERLEVEL" val="1_1_1"/>
  <p:tag name="KSO_WM_TEMPLATE_INDEX" val="791"/>
  <p:tag name="KSO_WM_TEMPLATE_CATEGORY" val="custom"/>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66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4_1"/>
  <p:tag name="KSO_WM_UNIT_SUBTYPE" val="d"/>
  <p:tag name="KSO_WM_UNIT_TYPE" val="l_h_i"/>
  <p:tag name="KSO_WM_UNIT_ID" val="_21*l_h_i*1_4_1"/>
  <p:tag name="KSO_WM_TAG_VERSION" val="3.0"/>
  <p:tag name="KSO_WM_UNIT_LAYERLEVEL" val="1_1_1"/>
  <p:tag name="KSO_WM_TEMPLATE_INDEX" val="791"/>
  <p:tag name="KSO_WM_TEMPLATE_CATEGORY" val="custom"/>
</p:tagLst>
</file>

<file path=ppt/tags/tag661.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4_2"/>
  <p:tag name="KSO_WM_UNIT_TYPE" val="l_h_i"/>
  <p:tag name="KSO_WM_UNIT_ID" val="_21*l_h_i*1_4_2"/>
  <p:tag name="KSO_WM_TAG_VERSION" val="3.0"/>
  <p:tag name="KSO_WM_UNIT_LAYERLEVEL" val="1_1_1"/>
  <p:tag name="KSO_WM_TEMPLATE_INDEX" val="791"/>
  <p:tag name="KSO_WM_TEMPLATE_CATEGORY" val="custom"/>
</p:tagLst>
</file>

<file path=ppt/tags/tag66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4_1"/>
  <p:tag name="KSO_WM_UNIT_TYPE" val="l_h_a"/>
  <p:tag name="KSO_WM_UNIT_ID" val="_21*l_h_a*1_4_1"/>
  <p:tag name="KSO_WM_TAG_VERSION" val="3.0"/>
  <p:tag name="KSO_WM_UNIT_LAYERLEVEL" val="1_1_1"/>
  <p:tag name="KSO_WM_TEMPLATE_INDEX" val="791"/>
  <p:tag name="KSO_WM_TEMPLATE_CATEGORY" val="custom"/>
</p:tagLst>
</file>

<file path=ppt/tags/tag663.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64.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65.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66.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67.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68.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69.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670.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71.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72.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73.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74.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75.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76.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77.xml><?xml version="1.0" encoding="utf-8"?>
<p:tagLst xmlns:a="http://schemas.openxmlformats.org/drawingml/2006/main" xmlns:r="http://schemas.openxmlformats.org/officeDocument/2006/relationships" xmlns:p="http://schemas.openxmlformats.org/presentationml/2006/main">
  <p:tag name="KSO_WM_UNIT_ID" val="_21**"/>
  <p:tag name="KSO_WM_BEAUTIFY_FLAG" val="#wm#"/>
  <p:tag name="KSO_WM_TAG_VERSION" val="3.0"/>
  <p:tag name="KSO_WM_UNIT_LAYERLEVEL" val="1"/>
  <p:tag name="KSO_WM_TEMPLATE_INDEX" val="791"/>
  <p:tag name="KSO_WM_TEMPLATE_CATEGORY" val="custom"/>
</p:tagLst>
</file>

<file path=ppt/tags/tag678.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22*b*1"/>
  <p:tag name="KSO_WM_TAG_VERSION" val="3.0"/>
  <p:tag name="KSO_WM_UNIT_LAYERLEVEL" val="1"/>
  <p:tag name="KSO_WM_TEMPLATE_INDEX" val="791"/>
  <p:tag name="KSO_WM_TEMPLATE_CATEGORY" val="custom"/>
</p:tagLst>
</file>

<file path=ppt/tags/tag679.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a"/>
  <p:tag name="KSO_WM_LAYOUT_CHECK_HASH" val="6bdc804e7abf0c8c854756807082f64502966170"/>
  <p:tag name="KSO_WM_NEWLAYOUT_ID" val="slide_cea45c27deb23863"/>
  <p:tag name="KSO_WM_UNIT_ID" val="_22*a*1"/>
  <p:tag name="KSO_WM_TAG_VERSION" val="3.0"/>
  <p:tag name="KSO_WM_UNIT_LAYERLEVEL" val="1"/>
  <p:tag name="KSO_WM_TEMPLATE_INDEX" val="791"/>
  <p:tag name="KSO_WM_TEMPLATE_CATEGORY" val="custom"/>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68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22*l_h_i*1_1_1"/>
  <p:tag name="KSO_WM_TAG_VERSION" val="3.0"/>
  <p:tag name="KSO_WM_UNIT_LAYERLEVEL" val="1_1_1"/>
  <p:tag name="KSO_WM_TEMPLATE_INDEX" val="791"/>
  <p:tag name="KSO_WM_TEMPLATE_CATEGORY" val="custom"/>
</p:tagLst>
</file>

<file path=ppt/tags/tag681.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22*l_h_i*1_1_2"/>
  <p:tag name="KSO_WM_TAG_VERSION" val="3.0"/>
  <p:tag name="KSO_WM_UNIT_LAYERLEVEL" val="1_1_1"/>
  <p:tag name="KSO_WM_TEMPLATE_INDEX" val="791"/>
  <p:tag name="KSO_WM_TEMPLATE_CATEGORY" val="custom"/>
</p:tagLst>
</file>

<file path=ppt/tags/tag68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22*l_h_a*1_1_1"/>
  <p:tag name="KSO_WM_TAG_VERSION" val="3.0"/>
  <p:tag name="KSO_WM_UNIT_LAYERLEVEL" val="1_1_1"/>
  <p:tag name="KSO_WM_TEMPLATE_INDEX" val="791"/>
  <p:tag name="KSO_WM_TEMPLATE_CATEGORY" val="custom"/>
</p:tagLst>
</file>

<file path=ppt/tags/tag68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SUBTYPE" val="d"/>
  <p:tag name="KSO_WM_UNIT_TYPE" val="l_h_i"/>
  <p:tag name="KSO_WM_UNIT_ID" val="_22*l_h_i*1_2_1"/>
  <p:tag name="KSO_WM_TAG_VERSION" val="3.0"/>
  <p:tag name="KSO_WM_UNIT_LAYERLEVEL" val="1_1_1"/>
  <p:tag name="KSO_WM_TEMPLATE_INDEX" val="791"/>
  <p:tag name="KSO_WM_TEMPLATE_CATEGORY" val="custom"/>
</p:tagLst>
</file>

<file path=ppt/tags/tag684.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2_2"/>
  <p:tag name="KSO_WM_UNIT_TYPE" val="l_h_i"/>
  <p:tag name="KSO_WM_UNIT_ID" val="_22*l_h_i*1_2_2"/>
  <p:tag name="KSO_WM_TAG_VERSION" val="3.0"/>
  <p:tag name="KSO_WM_UNIT_LAYERLEVEL" val="1_1_1"/>
  <p:tag name="KSO_WM_TEMPLATE_INDEX" val="791"/>
  <p:tag name="KSO_WM_TEMPLATE_CATEGORY" val="custom"/>
</p:tagLst>
</file>

<file path=ppt/tags/tag685.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TYPE" val="l_h_a"/>
  <p:tag name="KSO_WM_UNIT_ID" val="_22*l_h_a*1_2_1"/>
  <p:tag name="KSO_WM_TAG_VERSION" val="3.0"/>
  <p:tag name="KSO_WM_UNIT_LAYERLEVEL" val="1_1_1"/>
  <p:tag name="KSO_WM_TEMPLATE_INDEX" val="791"/>
  <p:tag name="KSO_WM_TEMPLATE_CATEGORY" val="custom"/>
</p:tagLst>
</file>

<file path=ppt/tags/tag686.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SUBTYPE" val="d"/>
  <p:tag name="KSO_WM_UNIT_TYPE" val="l_h_i"/>
  <p:tag name="KSO_WM_UNIT_ID" val="_22*l_h_i*1_3_1"/>
  <p:tag name="KSO_WM_TAG_VERSION" val="3.0"/>
  <p:tag name="KSO_WM_UNIT_LAYERLEVEL" val="1_1_1"/>
  <p:tag name="KSO_WM_TEMPLATE_INDEX" val="791"/>
  <p:tag name="KSO_WM_TEMPLATE_CATEGORY" val="custom"/>
</p:tagLst>
</file>

<file path=ppt/tags/tag687.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3_2"/>
  <p:tag name="KSO_WM_UNIT_TYPE" val="l_h_i"/>
  <p:tag name="KSO_WM_UNIT_ID" val="_22*l_h_i*1_3_2"/>
  <p:tag name="KSO_WM_TAG_VERSION" val="3.0"/>
  <p:tag name="KSO_WM_UNIT_LAYERLEVEL" val="1_1_1"/>
  <p:tag name="KSO_WM_TEMPLATE_INDEX" val="791"/>
  <p:tag name="KSO_WM_TEMPLATE_CATEGORY" val="custom"/>
</p:tagLst>
</file>

<file path=ppt/tags/tag688.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TYPE" val="l_h_a"/>
  <p:tag name="KSO_WM_UNIT_ID" val="_22*l_h_a*1_3_1"/>
  <p:tag name="KSO_WM_TAG_VERSION" val="3.0"/>
  <p:tag name="KSO_WM_UNIT_LAYERLEVEL" val="1_1_1"/>
  <p:tag name="KSO_WM_TEMPLATE_INDEX" val="791"/>
  <p:tag name="KSO_WM_TEMPLATE_CATEGORY" val="custom"/>
</p:tagLst>
</file>

<file path=ppt/tags/tag68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4_1"/>
  <p:tag name="KSO_WM_UNIT_SUBTYPE" val="d"/>
  <p:tag name="KSO_WM_UNIT_TYPE" val="l_h_i"/>
  <p:tag name="KSO_WM_UNIT_ID" val="_22*l_h_i*1_4_1"/>
  <p:tag name="KSO_WM_TAG_VERSION" val="3.0"/>
  <p:tag name="KSO_WM_UNIT_LAYERLEVEL" val="1_1_1"/>
  <p:tag name="KSO_WM_TEMPLATE_INDEX" val="791"/>
  <p:tag name="KSO_WM_TEMPLATE_CATEGORY" val="custom"/>
</p:tagLst>
</file>

<file path=ppt/tags/tag69.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3_1"/>
  <p:tag name="KSO_WM_UNIT_TYPE" val="l_h_i"/>
</p:tagLst>
</file>

<file path=ppt/tags/tag690.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4_2"/>
  <p:tag name="KSO_WM_UNIT_TYPE" val="l_h_i"/>
  <p:tag name="KSO_WM_UNIT_ID" val="_22*l_h_i*1_4_2"/>
  <p:tag name="KSO_WM_TAG_VERSION" val="3.0"/>
  <p:tag name="KSO_WM_UNIT_LAYERLEVEL" val="1_1_1"/>
  <p:tag name="KSO_WM_TEMPLATE_INDEX" val="791"/>
  <p:tag name="KSO_WM_TEMPLATE_CATEGORY" val="custom"/>
</p:tagLst>
</file>

<file path=ppt/tags/tag691.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4_1"/>
  <p:tag name="KSO_WM_UNIT_TYPE" val="l_h_a"/>
  <p:tag name="KSO_WM_UNIT_ID" val="_22*l_h_a*1_4_1"/>
  <p:tag name="KSO_WM_TAG_VERSION" val="3.0"/>
  <p:tag name="KSO_WM_UNIT_LAYERLEVEL" val="1_1_1"/>
  <p:tag name="KSO_WM_TEMPLATE_INDEX" val="791"/>
  <p:tag name="KSO_WM_TEMPLATE_CATEGORY" val="custom"/>
</p:tagLst>
</file>

<file path=ppt/tags/tag69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5_1"/>
  <p:tag name="KSO_WM_UNIT_SUBTYPE" val="d"/>
  <p:tag name="KSO_WM_UNIT_TYPE" val="l_h_i"/>
  <p:tag name="KSO_WM_UNIT_ID" val="_22*l_h_i*1_5_1"/>
  <p:tag name="KSO_WM_TAG_VERSION" val="3.0"/>
  <p:tag name="KSO_WM_UNIT_LAYERLEVEL" val="1_1_1"/>
  <p:tag name="KSO_WM_TEMPLATE_INDEX" val="791"/>
  <p:tag name="KSO_WM_TEMPLATE_CATEGORY" val="custom"/>
</p:tagLst>
</file>

<file path=ppt/tags/tag693.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5_2"/>
  <p:tag name="KSO_WM_UNIT_TYPE" val="l_h_i"/>
  <p:tag name="KSO_WM_UNIT_ID" val="_22*l_h_i*1_5_2"/>
  <p:tag name="KSO_WM_TAG_VERSION" val="3.0"/>
  <p:tag name="KSO_WM_UNIT_LAYERLEVEL" val="1_1_1"/>
  <p:tag name="KSO_WM_TEMPLATE_INDEX" val="791"/>
  <p:tag name="KSO_WM_TEMPLATE_CATEGORY" val="custom"/>
</p:tagLst>
</file>

<file path=ppt/tags/tag69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5_1"/>
  <p:tag name="KSO_WM_UNIT_TYPE" val="l_h_a"/>
  <p:tag name="KSO_WM_UNIT_ID" val="_22*l_h_a*1_5_1"/>
  <p:tag name="KSO_WM_TAG_VERSION" val="3.0"/>
  <p:tag name="KSO_WM_UNIT_LAYERLEVEL" val="1_1_1"/>
  <p:tag name="KSO_WM_TEMPLATE_INDEX" val="791"/>
  <p:tag name="KSO_WM_TEMPLATE_CATEGORY" val="custom"/>
</p:tagLst>
</file>

<file path=ppt/tags/tag695.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696.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697.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698.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699.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700.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01.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02.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03.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04.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05.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06.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07.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08.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09.xml><?xml version="1.0" encoding="utf-8"?>
<p:tagLst xmlns:a="http://schemas.openxmlformats.org/drawingml/2006/main" xmlns:r="http://schemas.openxmlformats.org/officeDocument/2006/relationships" xmlns:p="http://schemas.openxmlformats.org/presentationml/2006/main">
  <p:tag name="KSO_WM_UNIT_ID" val="_22**"/>
  <p:tag name="KSO_WM_BEAUTIFY_FLAG" val="#wm#"/>
  <p:tag name="KSO_WM_TAG_VERSION" val="3.0"/>
  <p:tag name="KSO_WM_UNIT_LAYERLEVEL" val="1"/>
  <p:tag name="KSO_WM_TEMPLATE_INDEX" val="791"/>
  <p:tag name="KSO_WM_TEMPLATE_CATEGORY" val="custom"/>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710.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b"/>
  <p:tag name="KSO_WM_UNIT_ID" val="_23*b*1"/>
  <p:tag name="KSO_WM_TAG_VERSION" val="3.0"/>
  <p:tag name="KSO_WM_UNIT_LAYERLEVEL" val="1"/>
  <p:tag name="KSO_WM_TEMPLATE_INDEX" val="791"/>
  <p:tag name="KSO_WM_TEMPLATE_CATEGORY" val="custom"/>
</p:tagLst>
</file>

<file path=ppt/tags/tag711.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a"/>
  <p:tag name="KSO_WM_LAYOUT_CHECK_HASH" val="b43f9bff6bc3de7ac536b5d9753c66504f5468e0"/>
  <p:tag name="KSO_WM_NEWLAYOUT_ID" val="slide_ba60fb0293b23fda"/>
  <p:tag name="KSO_WM_UNIT_ID" val="_23*a*1"/>
  <p:tag name="KSO_WM_TAG_VERSION" val="3.0"/>
  <p:tag name="KSO_WM_UNIT_LAYERLEVEL" val="1"/>
  <p:tag name="KSO_WM_TEMPLATE_INDEX" val="791"/>
  <p:tag name="KSO_WM_TEMPLATE_CATEGORY" val="custom"/>
</p:tagLst>
</file>

<file path=ppt/tags/tag712.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SUBTYPE" val="d"/>
  <p:tag name="KSO_WM_UNIT_TYPE" val="l_h_i"/>
  <p:tag name="KSO_WM_UNIT_ID" val="_23*l_h_i*1_1_1"/>
  <p:tag name="KSO_WM_TAG_VERSION" val="3.0"/>
  <p:tag name="KSO_WM_UNIT_LAYERLEVEL" val="1_1_1"/>
  <p:tag name="KSO_WM_TEMPLATE_INDEX" val="791"/>
  <p:tag name="KSO_WM_TEMPLATE_CATEGORY" val="custom"/>
</p:tagLst>
</file>

<file path=ppt/tags/tag713.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1_2"/>
  <p:tag name="KSO_WM_UNIT_TYPE" val="l_h_i"/>
  <p:tag name="KSO_WM_UNIT_ID" val="_23*l_h_i*1_1_2"/>
  <p:tag name="KSO_WM_TAG_VERSION" val="3.0"/>
  <p:tag name="KSO_WM_UNIT_LAYERLEVEL" val="1_1_1"/>
  <p:tag name="KSO_WM_TEMPLATE_INDEX" val="791"/>
  <p:tag name="KSO_WM_TEMPLATE_CATEGORY" val="custom"/>
</p:tagLst>
</file>

<file path=ppt/tags/tag71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1_1"/>
  <p:tag name="KSO_WM_UNIT_TYPE" val="l_h_a"/>
  <p:tag name="KSO_WM_UNIT_ID" val="_23*l_h_a*1_1_1"/>
  <p:tag name="KSO_WM_TAG_VERSION" val="3.0"/>
  <p:tag name="KSO_WM_UNIT_LAYERLEVEL" val="1_1_1"/>
  <p:tag name="KSO_WM_TEMPLATE_INDEX" val="791"/>
  <p:tag name="KSO_WM_TEMPLATE_CATEGORY" val="custom"/>
</p:tagLst>
</file>

<file path=ppt/tags/tag715.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SUBTYPE" val="d"/>
  <p:tag name="KSO_WM_UNIT_TYPE" val="l_h_i"/>
  <p:tag name="KSO_WM_UNIT_ID" val="_23*l_h_i*1_2_1"/>
  <p:tag name="KSO_WM_TAG_VERSION" val="3.0"/>
  <p:tag name="KSO_WM_UNIT_LAYERLEVEL" val="1_1_1"/>
  <p:tag name="KSO_WM_TEMPLATE_INDEX" val="791"/>
  <p:tag name="KSO_WM_TEMPLATE_CATEGORY" val="custom"/>
</p:tagLst>
</file>

<file path=ppt/tags/tag716.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2_2"/>
  <p:tag name="KSO_WM_UNIT_TYPE" val="l_h_i"/>
  <p:tag name="KSO_WM_UNIT_ID" val="_23*l_h_i*1_2_2"/>
  <p:tag name="KSO_WM_TAG_VERSION" val="3.0"/>
  <p:tag name="KSO_WM_UNIT_LAYERLEVEL" val="1_1_1"/>
  <p:tag name="KSO_WM_TEMPLATE_INDEX" val="791"/>
  <p:tag name="KSO_WM_TEMPLATE_CATEGORY" val="custom"/>
</p:tagLst>
</file>

<file path=ppt/tags/tag717.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2_1"/>
  <p:tag name="KSO_WM_UNIT_TYPE" val="l_h_a"/>
  <p:tag name="KSO_WM_UNIT_ID" val="_23*l_h_a*1_2_1"/>
  <p:tag name="KSO_WM_TAG_VERSION" val="3.0"/>
  <p:tag name="KSO_WM_UNIT_LAYERLEVEL" val="1_1_1"/>
  <p:tag name="KSO_WM_TEMPLATE_INDEX" val="791"/>
  <p:tag name="KSO_WM_TEMPLATE_CATEGORY" val="custom"/>
</p:tagLst>
</file>

<file path=ppt/tags/tag718.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SUBTYPE" val="d"/>
  <p:tag name="KSO_WM_UNIT_TYPE" val="l_h_i"/>
  <p:tag name="KSO_WM_UNIT_ID" val="_23*l_h_i*1_3_1"/>
  <p:tag name="KSO_WM_TAG_VERSION" val="3.0"/>
  <p:tag name="KSO_WM_UNIT_LAYERLEVEL" val="1_1_1"/>
  <p:tag name="KSO_WM_TEMPLATE_INDEX" val="791"/>
  <p:tag name="KSO_WM_TEMPLATE_CATEGORY" val="custom"/>
</p:tagLst>
</file>

<file path=ppt/tags/tag719.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3_2"/>
  <p:tag name="KSO_WM_UNIT_TYPE" val="l_h_i"/>
  <p:tag name="KSO_WM_UNIT_ID" val="_23*l_h_i*1_3_2"/>
  <p:tag name="KSO_WM_TAG_VERSION" val="3.0"/>
  <p:tag name="KSO_WM_UNIT_LAYERLEVEL" val="1_1_1"/>
  <p:tag name="KSO_WM_TEMPLATE_INDEX" val="791"/>
  <p:tag name="KSO_WM_TEMPLATE_CATEGORY" val="custom"/>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720.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3_1"/>
  <p:tag name="KSO_WM_UNIT_TYPE" val="l_h_a"/>
  <p:tag name="KSO_WM_UNIT_ID" val="_23*l_h_a*1_3_1"/>
  <p:tag name="KSO_WM_TAG_VERSION" val="3.0"/>
  <p:tag name="KSO_WM_UNIT_LAYERLEVEL" val="1_1_1"/>
  <p:tag name="KSO_WM_TEMPLATE_INDEX" val="791"/>
  <p:tag name="KSO_WM_TEMPLATE_CATEGORY" val="custom"/>
</p:tagLst>
</file>

<file path=ppt/tags/tag721.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4_1"/>
  <p:tag name="KSO_WM_UNIT_SUBTYPE" val="d"/>
  <p:tag name="KSO_WM_UNIT_TYPE" val="l_h_i"/>
  <p:tag name="KSO_WM_UNIT_ID" val="_23*l_h_i*1_4_1"/>
  <p:tag name="KSO_WM_TAG_VERSION" val="3.0"/>
  <p:tag name="KSO_WM_UNIT_LAYERLEVEL" val="1_1_1"/>
  <p:tag name="KSO_WM_TEMPLATE_INDEX" val="791"/>
  <p:tag name="KSO_WM_TEMPLATE_CATEGORY" val="custom"/>
</p:tagLst>
</file>

<file path=ppt/tags/tag722.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4_2"/>
  <p:tag name="KSO_WM_UNIT_TYPE" val="l_h_i"/>
  <p:tag name="KSO_WM_UNIT_ID" val="_23*l_h_i*1_4_2"/>
  <p:tag name="KSO_WM_TAG_VERSION" val="3.0"/>
  <p:tag name="KSO_WM_UNIT_LAYERLEVEL" val="1_1_1"/>
  <p:tag name="KSO_WM_TEMPLATE_INDEX" val="791"/>
  <p:tag name="KSO_WM_TEMPLATE_CATEGORY" val="custom"/>
</p:tagLst>
</file>

<file path=ppt/tags/tag723.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4_1"/>
  <p:tag name="KSO_WM_UNIT_TYPE" val="l_h_a"/>
  <p:tag name="KSO_WM_UNIT_ID" val="_23*l_h_a*1_4_1"/>
  <p:tag name="KSO_WM_TAG_VERSION" val="3.0"/>
  <p:tag name="KSO_WM_UNIT_LAYERLEVEL" val="1_1_1"/>
  <p:tag name="KSO_WM_TEMPLATE_INDEX" val="791"/>
  <p:tag name="KSO_WM_TEMPLATE_CATEGORY" val="custom"/>
</p:tagLst>
</file>

<file path=ppt/tags/tag724.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5_1"/>
  <p:tag name="KSO_WM_UNIT_SUBTYPE" val="d"/>
  <p:tag name="KSO_WM_UNIT_TYPE" val="l_h_i"/>
  <p:tag name="KSO_WM_UNIT_ID" val="_23*l_h_i*1_5_1"/>
  <p:tag name="KSO_WM_TAG_VERSION" val="3.0"/>
  <p:tag name="KSO_WM_UNIT_LAYERLEVEL" val="1_1_1"/>
  <p:tag name="KSO_WM_TEMPLATE_INDEX" val="791"/>
  <p:tag name="KSO_WM_TEMPLATE_CATEGORY" val="custom"/>
</p:tagLst>
</file>

<file path=ppt/tags/tag725.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5_2"/>
  <p:tag name="KSO_WM_UNIT_TYPE" val="l_h_i"/>
  <p:tag name="KSO_WM_UNIT_ID" val="_23*l_h_i*1_5_2"/>
  <p:tag name="KSO_WM_TAG_VERSION" val="3.0"/>
  <p:tag name="KSO_WM_UNIT_LAYERLEVEL" val="1_1_1"/>
  <p:tag name="KSO_WM_TEMPLATE_INDEX" val="791"/>
  <p:tag name="KSO_WM_TEMPLATE_CATEGORY" val="custom"/>
</p:tagLst>
</file>

<file path=ppt/tags/tag726.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5_1"/>
  <p:tag name="KSO_WM_UNIT_TYPE" val="l_h_a"/>
  <p:tag name="KSO_WM_UNIT_ID" val="_23*l_h_a*1_5_1"/>
  <p:tag name="KSO_WM_TAG_VERSION" val="3.0"/>
  <p:tag name="KSO_WM_UNIT_LAYERLEVEL" val="1_1_1"/>
  <p:tag name="KSO_WM_TEMPLATE_INDEX" val="791"/>
  <p:tag name="KSO_WM_TEMPLATE_CATEGORY" val="custom"/>
</p:tagLst>
</file>

<file path=ppt/tags/tag727.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6_1"/>
  <p:tag name="KSO_WM_UNIT_SUBTYPE" val="d"/>
  <p:tag name="KSO_WM_UNIT_TYPE" val="l_h_i"/>
  <p:tag name="KSO_WM_UNIT_ID" val="_23*l_h_i*1_6_1"/>
  <p:tag name="KSO_WM_TAG_VERSION" val="3.0"/>
  <p:tag name="KSO_WM_UNIT_LAYERLEVEL" val="1_1_1"/>
  <p:tag name="KSO_WM_TEMPLATE_INDEX" val="791"/>
  <p:tag name="KSO_WM_TEMPLATE_CATEGORY" val="custom"/>
</p:tagLst>
</file>

<file path=ppt/tags/tag728.xml><?xml version="1.0" encoding="utf-8"?>
<p:tagLst xmlns:a="http://schemas.openxmlformats.org/drawingml/2006/main" xmlns:r="http://schemas.openxmlformats.org/officeDocument/2006/relationships" xmlns:p="http://schemas.openxmlformats.org/presentationml/2006/main">
  <p:tag name="KSO_WM_FIGMA_DECORATION_INDEX" val="25"/>
  <p:tag name="$PH_EXT" val="2"/>
  <p:tag name="KSO_WM_BEAUTIFY_FLAG" val="#wm#"/>
  <p:tag name="KSO_WM_DIAGRAM_GROUP_CODE" val="1"/>
  <p:tag name="KSO_WM_FIGMA_FLAG" val="#fgm#"/>
  <p:tag name="KSO_WM_UNIT_INDEX" val="1_6_2"/>
  <p:tag name="KSO_WM_UNIT_TYPE" val="l_h_i"/>
  <p:tag name="KSO_WM_UNIT_ID" val="_23*l_h_i*1_6_2"/>
  <p:tag name="KSO_WM_TAG_VERSION" val="3.0"/>
  <p:tag name="KSO_WM_UNIT_LAYERLEVEL" val="1_1_1"/>
  <p:tag name="KSO_WM_TEMPLATE_INDEX" val="791"/>
  <p:tag name="KSO_WM_TEMPLATE_CATEGORY" val="custom"/>
</p:tagLst>
</file>

<file path=ppt/tags/tag729.xml><?xml version="1.0" encoding="utf-8"?>
<p:tagLst xmlns:a="http://schemas.openxmlformats.org/drawingml/2006/main" xmlns:r="http://schemas.openxmlformats.org/officeDocument/2006/relationships" xmlns:p="http://schemas.openxmlformats.org/presentationml/2006/main">
  <p:tag name="KSO_WM_BEAUTIFY_FLAG" val="#wm#"/>
  <p:tag name="KSO_WM_DIAGRAM_GROUP_CODE" val="1"/>
  <p:tag name="KSO_WM_FIGMA_FLAG" val="#fgm#"/>
  <p:tag name="KSO_WM_UNIT_INDEX" val="1_6_1"/>
  <p:tag name="KSO_WM_UNIT_TYPE" val="l_h_a"/>
  <p:tag name="KSO_WM_UNIT_ID" val="_23*l_h_a*1_6_1"/>
  <p:tag name="KSO_WM_TAG_VERSION" val="3.0"/>
  <p:tag name="KSO_WM_UNIT_LAYERLEVEL" val="1_1_1"/>
  <p:tag name="KSO_WM_TEMPLATE_INDEX" val="791"/>
  <p:tag name="KSO_WM_TEMPLATE_CATEGORY" val="custom"/>
</p:tagLst>
</file>

<file path=ppt/tags/tag7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730.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31.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32.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33.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34.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35.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36.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37.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38.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39.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740.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41.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42.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43.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44.xml><?xml version="1.0" encoding="utf-8"?>
<p:tagLst xmlns:a="http://schemas.openxmlformats.org/drawingml/2006/main" xmlns:r="http://schemas.openxmlformats.org/officeDocument/2006/relationships" xmlns:p="http://schemas.openxmlformats.org/presentationml/2006/main">
  <p:tag name="KSO_WM_UNIT_ID" val="_23**"/>
  <p:tag name="KSO_WM_BEAUTIFY_FLAG" val="#wm#"/>
  <p:tag name="KSO_WM_TAG_VERSION" val="3.0"/>
  <p:tag name="KSO_WM_UNIT_LAYERLEVEL" val="1"/>
  <p:tag name="KSO_WM_TEMPLATE_INDEX" val="791"/>
  <p:tag name="KSO_WM_TEMPLATE_CATEGORY" val="custom"/>
</p:tagLst>
</file>

<file path=ppt/tags/tag745.xml><?xml version="1.0" encoding="utf-8"?>
<p:tagLst xmlns:a="http://schemas.openxmlformats.org/drawingml/2006/main" xmlns:r="http://schemas.openxmlformats.org/officeDocument/2006/relationships" xmlns:p="http://schemas.openxmlformats.org/presentationml/2006/main">
  <p:tag name="KSO_WM_AITEMPLATE_STYLE_ID" val="0"/>
</p:tagLst>
</file>

<file path=ppt/tags/tag746.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747.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748.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749.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75.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750.xml><?xml version="1.0" encoding="utf-8"?>
<p:tagLst xmlns:a="http://schemas.openxmlformats.org/drawingml/2006/main" xmlns:r="http://schemas.openxmlformats.org/officeDocument/2006/relationships" xmlns:p="http://schemas.openxmlformats.org/presentationml/2006/main">
  <p:tag name="KSO_WM_UNIT_ID" val="_0**"/>
  <p:tag name="KSO_WM_BEAUTIFY_FLAG" val="#wm#"/>
  <p:tag name="KSO_WM_TAG_VERSION" val="3.0"/>
  <p:tag name="KSO_WM_UNIT_LAYERLEVEL" val="1"/>
  <p:tag name="KSO_WM_TEMPLATE_INDEX" val="791"/>
  <p:tag name="KSO_WM_TEMPLATE_CATEGORY" val="custom"/>
</p:tagLst>
</file>

<file path=ppt/tags/tag751.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91"/>
  <p:tag name="KSO_WM_TEMPLATE_CATEGORY" val="custom"/>
</p:tagLst>
</file>

<file path=ppt/tags/tag752.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91"/>
  <p:tag name="KSO_WM_TEMPLATE_CATEGORY" val="custom"/>
</p:tagLst>
</file>

<file path=ppt/tags/tag753.xml><?xml version="1.0" encoding="utf-8"?>
<p:tagLst xmlns:a="http://schemas.openxmlformats.org/drawingml/2006/main" xmlns:r="http://schemas.openxmlformats.org/officeDocument/2006/relationships" xmlns:p="http://schemas.openxmlformats.org/presentationml/2006/main">
  <p:tag name="KSO_WM_UNIT_ID" val="_1**"/>
  <p:tag name="KSO_WM_BEAUTIFY_FLAG" val="#wm#"/>
  <p:tag name="KSO_WM_TAG_VERSION" val="3.0"/>
  <p:tag name="KSO_WM_UNIT_LAYERLEVEL" val="1"/>
  <p:tag name="KSO_WM_TEMPLATE_INDEX" val="791"/>
  <p:tag name="KSO_WM_TEMPLATE_CATEGORY" val="custom"/>
</p:tagLst>
</file>

<file path=ppt/tags/tag754.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YPE" val="e"/>
  <p:tag name="KSO_WM_UNIT_ID" val="_1*e*1"/>
  <p:tag name="KSO_WM_TAG_VERSION" val="3.0"/>
  <p:tag name="KSO_WM_UNIT_LAYERLEVEL" val="1"/>
  <p:tag name="KSO_WM_TEMPLATE_INDEX" val="791"/>
  <p:tag name="KSO_WM_TEMPLATE_CATEGORY" val="custom"/>
</p:tagLst>
</file>

<file path=ppt/tags/tag755.xml><?xml version="1.0" encoding="utf-8"?>
<p:tagLst xmlns:a="http://schemas.openxmlformats.org/drawingml/2006/main" xmlns:r="http://schemas.openxmlformats.org/officeDocument/2006/relationships" xmlns:p="http://schemas.openxmlformats.org/presentationml/2006/main">
  <p:tag name="KSO_WM_BEAUTIFY_FLAG" val="#wm#"/>
  <p:tag name="KSO_WM_FIGMA_FLAG" val="#fgm#"/>
  <p:tag name="KSO_WM_UNIT_INDEX" val="1"/>
  <p:tag name="KSO_WM_UNIT_TEXT_TYPE" val="1"/>
  <p:tag name="KSO_WM_UNIT_TYPE" val="a"/>
  <p:tag name="KSO_WM_LAYOUT_CHECK_HASH" val="6b1a5cea7e282846f6f28a7c7d125af8d1d2c733"/>
  <p:tag name="KSO_WM_NEWLAYOUT_ID" val="slide_8d1615941f9e1a55"/>
  <p:tag name="KSO_WM_UNIT_ID" val="_1*a*1"/>
  <p:tag name="KSO_WM_TAG_VERSION" val="3.0"/>
  <p:tag name="KSO_WM_UNIT_LAYERLEVEL" val="1"/>
  <p:tag name="KSO_WM_TEMPLATE_INDEX" val="791"/>
  <p:tag name="KSO_WM_TEMPLATE_CATEGORY" val="custom"/>
</p:tagLst>
</file>

<file path=ppt/tags/tag756.xml><?xml version="1.0" encoding="utf-8"?>
<p:tagLst xmlns:a="http://schemas.openxmlformats.org/drawingml/2006/main" xmlns:r="http://schemas.openxmlformats.org/officeDocument/2006/relationships" xmlns:p="http://schemas.openxmlformats.org/presentationml/2006/main">
  <p:tag name="KSO_WM_UNIT_TYPE" val="d"/>
  <p:tag name="KSO_WM_UNIT_INDEX" val="2"/>
  <p:tag name="KSO_WM_BEAUTIFY_FLAG" val="#wm#"/>
  <p:tag name="KSO_WM_TAG_VERSION" val="3.0"/>
  <p:tag name="KSO_WM_TEMPLATE_NEED_RESERVE" val="1"/>
  <p:tag name="KSO_WM_TEMPLATE_INDEX" val="791"/>
  <p:tag name="KSO_WM_TEMPLATE_CATEGORY" val="custom"/>
  <p:tag name="KSO_WM_UNIT_ID" val="custom791_1*d*2"/>
  <p:tag name="KSO_WM_UNIT_LAYERLEVEL" val="1"/>
</p:tagLst>
</file>

<file path=ppt/tags/tag757.xml><?xml version="1.0" encoding="utf-8"?>
<p:tagLst xmlns:a="http://schemas.openxmlformats.org/drawingml/2006/main" xmlns:r="http://schemas.openxmlformats.org/officeDocument/2006/relationships" xmlns:p="http://schemas.openxmlformats.org/presentationml/2006/main">
  <p:tag name="KSO_WM_UNIT_TYPE" val="d"/>
  <p:tag name="KSO_WM_UNIT_INDEX" val="2"/>
  <p:tag name="KSO_WM_BEAUTIFY_FLAG" val="#wm#"/>
  <p:tag name="KSO_WM_TAG_VERSION" val="3.0"/>
  <p:tag name="KSO_WM_TEMPLATE_NEED_RESERVE" val="1"/>
  <p:tag name="KSO_WM_TEMPLATE_INDEX" val="791"/>
  <p:tag name="KSO_WM_TEMPLATE_CATEGORY" val="custom"/>
  <p:tag name="KSO_WM_UNIT_ID" val="custom791_1*d*2"/>
  <p:tag name="KSO_WM_UNIT_LAYERLEVEL" val="1"/>
</p:tagLst>
</file>

<file path=ppt/tags/tag758.xml><?xml version="1.0" encoding="utf-8"?>
<p:tagLst xmlns:a="http://schemas.openxmlformats.org/drawingml/2006/main" xmlns:r="http://schemas.openxmlformats.org/officeDocument/2006/relationships" xmlns:p="http://schemas.openxmlformats.org/presentationml/2006/main">
  <p:tag name="KSO_WM_UNIT_TYPE" val="d"/>
  <p:tag name="KSO_WM_UNIT_INDEX" val="2"/>
  <p:tag name="KSO_WM_BEAUTIFY_FLAG" val="#wm#"/>
  <p:tag name="KSO_WM_TAG_VERSION" val="3.0"/>
  <p:tag name="KSO_WM_TEMPLATE_NEED_RESERVE" val="1"/>
  <p:tag name="KSO_WM_TEMPLATE_INDEX" val="791"/>
  <p:tag name="KSO_WM_TEMPLATE_CATEGORY" val="custom"/>
  <p:tag name="KSO_WM_UNIT_ID" val="custom791_1*d*2"/>
  <p:tag name="KSO_WM_UNIT_LAYERLEVEL" val="1"/>
</p:tagLst>
</file>

<file path=ppt/tags/tag7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1772_1*i*1"/>
  <p:tag name="KSO_WM_TEMPLATE_CATEGORY" val="custom"/>
  <p:tag name="KSO_WM_TEMPLATE_INDEX" val="20231772"/>
  <p:tag name="KSO_WM_UNIT_LAYERLEVEL" val="1"/>
  <p:tag name="KSO_WM_TAG_VERSION" val="3.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76.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760.xml><?xml version="1.0" encoding="utf-8"?>
<p:tagLst xmlns:a="http://schemas.openxmlformats.org/drawingml/2006/main" xmlns:r="http://schemas.openxmlformats.org/officeDocument/2006/relationships" xmlns:p="http://schemas.openxmlformats.org/presentationml/2006/main">
  <p:tag name="KSO_WM_UNIT_VALUE" val="989*989"/>
  <p:tag name="KSO_WM_UNIT_HIGHLIGHT" val="0"/>
  <p:tag name="KSO_WM_UNIT_COMPATIBLE" val="0"/>
  <p:tag name="KSO_WM_UNIT_DIAGRAM_ISNUMVISUAL" val="0"/>
  <p:tag name="KSO_WM_UNIT_DIAGRAM_ISREFERUNIT" val="0"/>
  <p:tag name="KSO_WM_DIAGRAM_GROUP_CODE" val="l1-1"/>
  <p:tag name="KSO_WM_UNIT_TYPE" val="d"/>
  <p:tag name="KSO_WM_UNIT_INDEX" val="1"/>
  <p:tag name="KSO_WM_UNIT_ID" val="custom20231772_1*d*1"/>
  <p:tag name="KSO_WM_TEMPLATE_CATEGORY" val="custom"/>
  <p:tag name="KSO_WM_TEMPLATE_INDEX" val="20231772"/>
  <p:tag name="KSO_WM_UNIT_LAYERLEVEL" val="1"/>
  <p:tag name="KSO_WM_TAG_VERSION" val="3.0"/>
  <p:tag name="KSO_WM_BEAUTIFY_FLAG" val="#wm#"/>
  <p:tag name="KSO_WM_UNIT_LINE_FORE_SCHEMECOLOR_INDEX" val="1"/>
  <p:tag name="KSO_WM_UNIT_LINE_FILL_TYPE" val="2"/>
  <p:tag name="KSO_WM_UNIT_USESOURCEFORMAT_APPLY" val="1"/>
  <p:tag name="KSO_WM_UNIT_PICTURE_SUBTYPE" val="b"/>
  <p:tag name="KSO_WM_UNIT_FILL_FORE_SCHEMECOLOR_INDEX" val="5"/>
  <p:tag name="KSO_WM_UNIT_FILL_TYPE" val="1"/>
</p:tagLst>
</file>

<file path=ppt/tags/tag761.xml><?xml version="1.0" encoding="utf-8"?>
<p:tagLst xmlns:a="http://schemas.openxmlformats.org/drawingml/2006/main" xmlns:r="http://schemas.openxmlformats.org/officeDocument/2006/relationships"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40492874_2*l_h_f*1_1_1"/>
  <p:tag name="KSO_WM_TEMPLATE_CATEGORY" val="diagram"/>
  <p:tag name="KSO_WM_TEMPLATE_INDEX" val="40492874"/>
  <p:tag name="KSO_WM_UNIT_LAYERLEVEL" val="1_1_1"/>
  <p:tag name="KSO_WM_TAG_VERSION" val="3.0"/>
  <p:tag name="KSO_WM_BEAUTIFY_FLAG" val="#wm#"/>
  <p:tag name="KSO_WM_DIAGRAM_VERSION" val="3"/>
  <p:tag name="KSO_WM_DIAGRAM_COLOR_TRICK" val="1"/>
  <p:tag name="KSO_WM_DIAGRAM_COLOR_TEXT_CAN_REMOVE" val="n"/>
  <p:tag name="KSO_WM_UNIT_PRESET_TEXT" val="请单击此处输入你的正文具体内容，文字是您思想的重要提炼，为了最终演示发布的良好效果，可酌情增减你的文字内容。"/>
  <p:tag name="KSO_WM_UNIT_TEXT_FILL_FORE_SCHEMECOLOR_INDEX" val="1"/>
  <p:tag name="KSO_WM_UNIT_TEXT_FILL_TYPE" val="1"/>
  <p:tag name="KSO_WM_UNIT_TEXT_TYPE" val="1"/>
  <p:tag name="KSO_WM_DIAGRAM_MAX_ITEMCNT" val="8"/>
  <p:tag name="KSO_WM_DIAGRAM_MIN_ITEMCNT" val="2"/>
  <p:tag name="KSO_WM_DIAGRAM_VIRTUALLY_FRAME" val="{&quot;height&quot;:387.85,&quot;left&quot;:364.2966929133858,&quot;top&quot;:102.57645669291341,&quot;width&quot;:563.481968503937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62.xml><?xml version="1.0" encoding="utf-8"?>
<p:tagLst xmlns:a="http://schemas.openxmlformats.org/drawingml/2006/main" xmlns:r="http://schemas.openxmlformats.org/officeDocument/2006/relationships"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40492874_2*l_h_f*1_3_1"/>
  <p:tag name="KSO_WM_TEMPLATE_CATEGORY" val="diagram"/>
  <p:tag name="KSO_WM_TEMPLATE_INDEX" val="40492874"/>
  <p:tag name="KSO_WM_UNIT_LAYERLEVEL" val="1_1_1"/>
  <p:tag name="KSO_WM_TAG_VERSION" val="3.0"/>
  <p:tag name="KSO_WM_BEAUTIFY_FLAG" val="#wm#"/>
  <p:tag name="KSO_WM_DIAGRAM_VERSION" val="3"/>
  <p:tag name="KSO_WM_DIAGRAM_COLOR_TRICK" val="1"/>
  <p:tag name="KSO_WM_DIAGRAM_COLOR_TEXT_CAN_REMOVE" val="n"/>
  <p:tag name="KSO_WM_UNIT_PRESET_TEXT" val="请单击此处输入你的正文具体内容，文字是您思想的重要提炼，为了最终演示发布的良好效果，可酌情增减你的文字内容。"/>
  <p:tag name="KSO_WM_UNIT_TEXT_FILL_FORE_SCHEMECOLOR_INDEX" val="1"/>
  <p:tag name="KSO_WM_UNIT_TEXT_FILL_TYPE" val="1"/>
  <p:tag name="KSO_WM_UNIT_TEXT_TYPE" val="1"/>
  <p:tag name="KSO_WM_DIAGRAM_MAX_ITEMCNT" val="8"/>
  <p:tag name="KSO_WM_DIAGRAM_MIN_ITEMCNT" val="2"/>
  <p:tag name="KSO_WM_DIAGRAM_VIRTUALLY_FRAME" val="{&quot;height&quot;:387.85,&quot;left&quot;:364.2966929133858,&quot;top&quot;:102.57645669291341,&quot;width&quot;:563.481968503937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63.xml><?xml version="1.0" encoding="utf-8"?>
<p:tagLst xmlns:a="http://schemas.openxmlformats.org/drawingml/2006/main" xmlns:r="http://schemas.openxmlformats.org/officeDocument/2006/relationships"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40492874_2*l_h_f*1_2_1"/>
  <p:tag name="KSO_WM_TEMPLATE_CATEGORY" val="diagram"/>
  <p:tag name="KSO_WM_TEMPLATE_INDEX" val="40492874"/>
  <p:tag name="KSO_WM_UNIT_LAYERLEVEL" val="1_1_1"/>
  <p:tag name="KSO_WM_TAG_VERSION" val="3.0"/>
  <p:tag name="KSO_WM_BEAUTIFY_FLAG" val="#wm#"/>
  <p:tag name="KSO_WM_DIAGRAM_VERSION" val="3"/>
  <p:tag name="KSO_WM_DIAGRAM_COLOR_TRICK" val="1"/>
  <p:tag name="KSO_WM_DIAGRAM_COLOR_TEXT_CAN_REMOVE" val="n"/>
  <p:tag name="KSO_WM_UNIT_PRESET_TEXT" val="请单击此处输入你的正文具体内容，文字是您思想的提炼，为了最终演示发布的良好效果。"/>
  <p:tag name="KSO_WM_UNIT_TEXT_FILL_FORE_SCHEMECOLOR_INDEX" val="1"/>
  <p:tag name="KSO_WM_UNIT_TEXT_FILL_TYPE" val="1"/>
  <p:tag name="KSO_WM_UNIT_TEXT_TYPE" val="1"/>
  <p:tag name="KSO_WM_DIAGRAM_MAX_ITEMCNT" val="8"/>
  <p:tag name="KSO_WM_DIAGRAM_MIN_ITEMCNT" val="2"/>
  <p:tag name="KSO_WM_DIAGRAM_VIRTUALLY_FRAME" val="{&quot;height&quot;:387.85,&quot;left&quot;:364.2966929133858,&quot;top&quot;:102.57645669291341,&quot;width&quot;:563.481968503937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76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41N1284811748&quot;,&quot;product_name&quot;:&quot;wps-wpp-pc&quot;,&quot;intention_code&quot;:&quot;wps_wpp_generate_doc_pay&quot;}*gallery_gallery_ai_v2.1.6_ONLINE*185e77729fc1b4c2960d79861c752a09-slide-5"/>
</p:tagLst>
</file>

<file path=ppt/tags/tag76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6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6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Lst>
</file>

<file path=ppt/tags/tag7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41N480743944&quot;,&quot;product_name&quot;:&quot;wps-wpp-pc&quot;,&quot;intention_code&quot;:&quot;wps_wpp_generate_doc_pay&quot;}*gallery_gallery_ai_v2.1.6_ONLINE*185e77729fc1b4c2960d79861c752a09-slide-5"/>
</p:tagLst>
</file>

<file path=ppt/tags/tag77.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7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id&quot;:&quot;VCG211393441246&quot;,&quot;product_name&quot;:&quot;wps-wpp-pc&quot;,&quot;intention_code&quot;:&quot;wps_wpp_generate_doc_pay&quot;}*gallery_gallery_ai_v2.1.6_ONLINE*185e77729fc1b4c2960d79861c752a09-slide-5"/>
</p:tagLst>
</file>

<file path=ppt/tags/tag7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d"/>
  <p:tag name="MH_PIC_SOURCE_TYPE" val="generate_slide_ai*{&quot;id&quot;:&quot;VCG41N1573261304&quot;,&quot;product_name&quot;:&quot;wps-wpp-pc&quot;,&quot;intention_code&quot;:&quot;wps_wpp_generate_doc_pay&quot;}*gallery_gallery_ai_v2.1.6_ONLINE*185e77729fc1b4c2960d79861c752a09-slide-5"/>
</p:tagLst>
</file>

<file path=ppt/tags/tag772.xml><?xml version="1.0" encoding="utf-8"?>
<p:tagLst xmlns:a="http://schemas.openxmlformats.org/drawingml/2006/main" xmlns:r="http://schemas.openxmlformats.org/officeDocument/2006/relationships" xmlns:p="http://schemas.openxmlformats.org/presentationml/2006/main">
  <p:tag name="KSO_WM_SLIDE_ID" val="diagram20235162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5162"/>
  <p:tag name="KSO_WM_SLIDE_TYPE" val="text"/>
  <p:tag name="KSO_WM_SLIDE_SUBTYPE" val="diag"/>
  <p:tag name="KSO_WM_SLIDE_SIZE" val="849.95*388.35"/>
  <p:tag name="KSO_WM_SLIDE_POSITION" val="55.2*113.7"/>
  <p:tag name="KSO_WM_SLIDE_LAYOUT" val="a_l"/>
  <p:tag name="KSO_WM_SLIDE_LAYOUT_CNT" val="1_1"/>
  <p:tag name="KSO_WM_SPECIAL_SOURCE" val="bdnull"/>
  <p:tag name="KSO_WM_DIAGRAM_GROUP_CODE" val="l1-1"/>
  <p:tag name="KSO_WM_SLIDE_DIAGTYPE" val="l"/>
</p:tagLst>
</file>

<file path=ppt/tags/tag7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5162_2*l_h_i*1_1_1"/>
  <p:tag name="KSO_WM_TEMPLATE_CATEGORY" val="diagram"/>
  <p:tag name="KSO_WM_TEMPLATE_INDEX" val="20235162"/>
  <p:tag name="KSO_WM_UNIT_LAYERLEVEL" val="1_1_1"/>
  <p:tag name="KSO_WM_TAG_VERSION" val="3.0"/>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gradient&quot;:[{&quot;brightness&quot;:0,&quot;colorType&quot;:2,&quot;pos&quot;:0,&quot;rgb&quot;:&quot;#ffffff&quot;,&quot;transparency&quot;:0.8999999761581421},{&quot;brightness&quot;:0,&quot;colorType&quot;:1,&quot;foreColorIndex&quot;:5,&quot;pos&quot;:1,&quot;transparency&quot;:0.8500000238418579}],&quot;type&quot;:3},&quot;glow&quot;:{&quot;colorType&quot;:0},&quot;line&quot;:{&quot;solidLine&quot;:{&quot;brightness&quot;:0.4000000059604645,&quot;colorType&quot;:1,&quot;foreColorIndex&quot;:5,&quot;transparency&quot;:0.4499999880790710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8"/>
  <p:tag name="KSO_WM_DIAGRAM_VERSION" val="3"/>
  <p:tag name="KSO_WM_DIAGRAM_COLOR_TRICK" val="1"/>
  <p:tag name="KSO_WM_DIAGRAM_COLOR_TEXT_CAN_REMOVE" val="n"/>
  <p:tag name="KSO_WM_BEAUTIFY_FLAG" val="#wm#"/>
  <p:tag name="KSO_WM_UNIT_FILL_TYPE" val="3"/>
  <p:tag name="KSO_WM_UNIT_LINE_FORE_SCHEMECOLOR_INDEX" val="5"/>
  <p:tag name="KSO_WM_UNIT_LINE_FILL_TYPE" val="2"/>
  <p:tag name="KSO_WM_UNIT_TEXT_FILL_FORE_SCHEMECOLOR_INDEX" val="2"/>
  <p:tag name="KSO_WM_UNIT_TEXT_FILL_TYPE" val="1"/>
  <p:tag name="KSO_WM_UNIT_USESOURCEFORMAT_APPLY" val="1"/>
</p:tagLst>
</file>

<file path=ppt/tags/tag7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1_6"/>
  <p:tag name="KSO_WM_TEMPLATE_CATEGORY" val="diagram"/>
  <p:tag name="KSO_WM_TEMPLATE_INDEX" val="20235162"/>
  <p:tag name="KSO_WM_UNIT_LAYERLEVEL" val="1_1_1"/>
  <p:tag name="KSO_WM_TAG_VERSION" val="3.0"/>
  <p:tag name="KSO_WM_UNIT_TYPE" val="l_h_i"/>
  <p:tag name="KSO_WM_UNIT_INDEX" val="1_1_6"/>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5"/>
  <p:tag name="KSO_WM_UNIT_USESOURCEFORMAT_APPLY" val="1"/>
</p:tagLst>
</file>

<file path=ppt/tags/tag7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1_5"/>
  <p:tag name="KSO_WM_TEMPLATE_CATEGORY" val="diagram"/>
  <p:tag name="KSO_WM_TEMPLATE_INDEX" val="20235162"/>
  <p:tag name="KSO_WM_UNIT_LAYERLEVEL" val="1_1_1"/>
  <p:tag name="KSO_WM_TAG_VERSION" val="3.0"/>
  <p:tag name="KSO_WM_UNIT_TYPE" val="l_h_i"/>
  <p:tag name="KSO_WM_UNIT_INDEX" val="1_1_5"/>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5"/>
  <p:tag name="KSO_WM_UNIT_USESOURCEFORMAT_APPLY" val="1"/>
</p:tagLst>
</file>

<file path=ppt/tags/tag7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1_2"/>
  <p:tag name="KSO_WM_TEMPLATE_CATEGORY" val="diagram"/>
  <p:tag name="KSO_WM_TEMPLATE_INDEX" val="20235162"/>
  <p:tag name="KSO_WM_UNIT_LAYERLEVEL" val="1_1_1"/>
  <p:tag name="KSO_WM_TAG_VERSION" val="3.0"/>
  <p:tag name="KSO_WM_UNIT_TYPE" val="l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13"/>
  <p:tag name="KSO_WM_UNIT_TEXT_FILL_TYPE" val="1"/>
  <p:tag name="KSO_WM_UNIT_USESOURCEFORMAT_APPLY" val="1"/>
</p:tagLst>
</file>

<file path=ppt/tags/tag777.xml><?xml version="1.0" encoding="utf-8"?>
<p:tagLst xmlns:a="http://schemas.openxmlformats.org/drawingml/2006/main" xmlns:r="http://schemas.openxmlformats.org/officeDocument/2006/relationships" xmlns:p="http://schemas.openxmlformats.org/presentationml/2006/main">
  <p:tag name="KSO_WM_DIAGRAM_VIRTUALLY_FRAME" val="{&quot;height&quot;:388.6000787401575,&quot;left&quot;:55.19999999999999,&quot;top&quot;:113.57496062992125,&quot;width&quot;:849.95}"/>
  <p:tag name="KSO_WM_UNIT_HIGHLIGHT" val="0"/>
  <p:tag name="KSO_WM_UNIT_COMPATIBLE" val="0"/>
  <p:tag name="KSO_WM_UNIT_DIAGRAM_ISNUMVISUAL" val="0"/>
  <p:tag name="KSO_WM_UNIT_DIAGRAM_ISREFERUNIT" val="0"/>
  <p:tag name="KSO_WM_DIAGRAM_GROUP_CODE" val="l1-1"/>
  <p:tag name="KSO_WM_UNIT_ID" val="diagram20235162_2*l_h_i*1_1_3"/>
  <p:tag name="KSO_WM_TEMPLATE_CATEGORY" val="diagram"/>
  <p:tag name="KSO_WM_TEMPLATE_INDEX" val="20235162"/>
  <p:tag name="KSO_WM_UNIT_LAYERLEVEL" val="1_1_1"/>
  <p:tag name="KSO_WM_TAG_VERSION" val="3.0"/>
  <p:tag name="KSO_WM_UNIT_TYPE" val="l_h_i"/>
  <p:tag name="KSO_WM_UNIT_INDEX" val="1_1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5},&quot;type&quot;:1},&quot;glow&quot;:{&quot;colorType&quot;:0},&quot;line&quot;:{&quot;type&quot;:0},&quot;shadow&quot;:{&quot;brightness&quot;:-0.5,&quot;colorType&quot;:1,&quot;foreColorIndex&quot;:14,&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SHADOW_SCHEMECOLOR_INDEX" val="14"/>
  <p:tag name="KSO_WM_UNIT_TEXT_FILL_FORE_SCHEMECOLOR_INDEX" val="2"/>
  <p:tag name="KSO_WM_UNIT_TEXT_FILL_TYPE" val="1"/>
  <p:tag name="KSO_WM_UNIT_USESOURCEFORMAT_APPLY" val="1"/>
</p:tagLst>
</file>

<file path=ppt/tags/tag77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5162_2*l_h_f*1_1_1"/>
  <p:tag name="KSO_WM_TEMPLATE_CATEGORY" val="diagram"/>
  <p:tag name="KSO_WM_TEMPLATE_INDEX" val="20235162"/>
  <p:tag name="KSO_WM_UNIT_LAYERLEVEL" val="1_1_1"/>
  <p:tag name="KSO_WM_TAG_VERSION" val="3.0"/>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7"/>
  <p:tag name="KSO_WM_UNIT_TEXT_TYPE" val="1"/>
  <p:tag name="KSO_WM_UNIT_TEXT_LAYER_COUNT" val="1"/>
  <p:tag name="KSO_WM_DIAGRAM_VERSION" val="3"/>
  <p:tag name="KSO_WM_DIAGRAM_COLOR_TRICK" val="1"/>
  <p:tag name="KSO_WM_DIAGRAM_COLOR_TEXT_CAN_REMOVE" val="n"/>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1"/>
</p:tagLst>
</file>

<file path=ppt/tags/tag7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5162_2*l_h_a*1_1_1"/>
  <p:tag name="KSO_WM_TEMPLATE_CATEGORY" val="diagram"/>
  <p:tag name="KSO_WM_TEMPLATE_INDEX" val="20235162"/>
  <p:tag name="KSO_WM_UNIT_LAYERLEVEL" val="1_1_1"/>
  <p:tag name="KSO_WM_TAG_VERSION" val="3.0"/>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BEAUTIFY_FLAG" val="#wm#"/>
  <p:tag name="KSO_WM_UNIT_PRESET_TEXT" val="单击此处添加标题"/>
  <p:tag name="KSO_WM_UNIT_TEXT_FILL_FORE_SCHEMECOLOR_INDEX" val="1"/>
  <p:tag name="KSO_WM_UNIT_TEXT_FILL_TYPE" val="1"/>
  <p:tag name="KSO_WM_UNIT_USESOURCEFORMAT_APPLY" val="1"/>
</p:tagLst>
</file>

<file path=ppt/tags/tag7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7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1_4"/>
  <p:tag name="KSO_WM_TEMPLATE_CATEGORY" val="diagram"/>
  <p:tag name="KSO_WM_TEMPLATE_INDEX" val="20235162"/>
  <p:tag name="KSO_WM_UNIT_LAYERLEVEL" val="1_1_1"/>
  <p:tag name="KSO_WM_TAG_VERSION" val="3.0"/>
  <p:tag name="KSO_WM_UNIT_TYPE" val="l_h_i"/>
  <p:tag name="KSO_WM_UNIT_INDEX" val="1_1_4"/>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type&quot;:0},&quot;glow&quot;:{&quot;colorType&quot;:0},&quot;line&quot;:{&quot;gradient&quot;:[{&quot;brightness&quot;:0,&quot;colorType&quot;:1,&quot;foreColorIndex&quot;:5,&quot;pos&quot;:1,&quot;transparency&quot;:1},{&quot;brightness&quot;:0,&quot;colorType&quot;:1,&quot;foreColorIndex&quot;:5,&quot;pos&quot;:0,&quot;transparency&quot;:0.5600000023841858}],&quot;type&quot;:2},&quot;shadow&quot;:{&quot;brightness&quot;:-0.25,&quot;colorType&quot;:1,&quot;foreColorIndex&quot;:5,&quot;transparency&quot;:0.8399999737739563},&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UNIT_SHADOW_SCHEMECOLOR_INDEX" val="5"/>
  <p:tag name="KSO_WM_UNIT_USESOURCEFORMAT_APPLY" val="1"/>
</p:tagLst>
</file>

<file path=ppt/tags/tag7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5162_2*l_h_i*1_3_1"/>
  <p:tag name="KSO_WM_TEMPLATE_CATEGORY" val="diagram"/>
  <p:tag name="KSO_WM_TEMPLATE_INDEX" val="20235162"/>
  <p:tag name="KSO_WM_UNIT_LAYERLEVEL" val="1_1_1"/>
  <p:tag name="KSO_WM_TAG_VERSION" val="3.0"/>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gradient&quot;:[{&quot;brightness&quot;:0,&quot;colorType&quot;:2,&quot;pos&quot;:0,&quot;rgb&quot;:&quot;#ffffff&quot;,&quot;transparency&quot;:0.8999999761581421},{&quot;brightness&quot;:0,&quot;colorType&quot;:1,&quot;foreColorIndex&quot;:5,&quot;pos&quot;:1,&quot;transparency&quot;:0.8500000238418579}],&quot;type&quot;:3},&quot;glow&quot;:{&quot;colorType&quot;:0},&quot;line&quot;:{&quot;solidLine&quot;:{&quot;brightness&quot;:0.4000000059604645,&quot;colorType&quot;:1,&quot;foreColorIndex&quot;:5,&quot;transparency&quot;:0.4499999880790710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8"/>
  <p:tag name="KSO_WM_DIAGRAM_VERSION" val="3"/>
  <p:tag name="KSO_WM_DIAGRAM_COLOR_TRICK" val="1"/>
  <p:tag name="KSO_WM_DIAGRAM_COLOR_TEXT_CAN_REMOVE" val="n"/>
  <p:tag name="KSO_WM_BEAUTIFY_FLAG" val="#wm#"/>
  <p:tag name="KSO_WM_UNIT_FILL_TYPE" val="3"/>
  <p:tag name="KSO_WM_UNIT_LINE_FORE_SCHEMECOLOR_INDEX" val="7"/>
  <p:tag name="KSO_WM_UNIT_LINE_FILL_TYPE" val="2"/>
  <p:tag name="KSO_WM_UNIT_TEXT_FILL_FORE_SCHEMECOLOR_INDEX" val="2"/>
  <p:tag name="KSO_WM_UNIT_TEXT_FILL_TYPE" val="1"/>
  <p:tag name="KSO_WM_UNIT_USESOURCEFORMAT_APPLY" val="1"/>
</p:tagLst>
</file>

<file path=ppt/tags/tag7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3_6"/>
  <p:tag name="KSO_WM_TEMPLATE_CATEGORY" val="diagram"/>
  <p:tag name="KSO_WM_TEMPLATE_INDEX" val="20235162"/>
  <p:tag name="KSO_WM_UNIT_LAYERLEVEL" val="1_1_1"/>
  <p:tag name="KSO_WM_TAG_VERSION" val="3.0"/>
  <p:tag name="KSO_WM_UNIT_TYPE" val="l_h_i"/>
  <p:tag name="KSO_WM_UNIT_INDEX" val="1_3_6"/>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5"/>
  <p:tag name="KSO_WM_UNIT_USESOURCEFORMAT_APPLY" val="1"/>
</p:tagLst>
</file>

<file path=ppt/tags/tag7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3_5"/>
  <p:tag name="KSO_WM_TEMPLATE_CATEGORY" val="diagram"/>
  <p:tag name="KSO_WM_TEMPLATE_INDEX" val="20235162"/>
  <p:tag name="KSO_WM_UNIT_LAYERLEVEL" val="1_1_1"/>
  <p:tag name="KSO_WM_TAG_VERSION" val="3.0"/>
  <p:tag name="KSO_WM_UNIT_TYPE" val="l_h_i"/>
  <p:tag name="KSO_WM_UNIT_INDEX" val="1_3_5"/>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5"/>
  <p:tag name="KSO_WM_UNIT_USESOURCEFORMAT_APPLY" val="1"/>
</p:tagLst>
</file>

<file path=ppt/tags/tag7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3_2"/>
  <p:tag name="KSO_WM_TEMPLATE_CATEGORY" val="diagram"/>
  <p:tag name="KSO_WM_TEMPLATE_INDEX" val="20235162"/>
  <p:tag name="KSO_WM_UNIT_LAYERLEVEL" val="1_1_1"/>
  <p:tag name="KSO_WM_TAG_VERSION" val="3.0"/>
  <p:tag name="KSO_WM_UNIT_TYPE" val="l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13"/>
  <p:tag name="KSO_WM_UNIT_TEXT_FILL_TYPE" val="1"/>
  <p:tag name="KSO_WM_UNIT_USESOURCEFORMAT_APPLY" val="1"/>
</p:tagLst>
</file>

<file path=ppt/tags/tag785.xml><?xml version="1.0" encoding="utf-8"?>
<p:tagLst xmlns:a="http://schemas.openxmlformats.org/drawingml/2006/main" xmlns:r="http://schemas.openxmlformats.org/officeDocument/2006/relationships" xmlns:p="http://schemas.openxmlformats.org/presentationml/2006/main">
  <p:tag name="KSO_WM_DIAGRAM_VIRTUALLY_FRAME" val="{&quot;height&quot;:388.6000787401575,&quot;left&quot;:55.19999999999999,&quot;top&quot;:113.57496062992125,&quot;width&quot;:849.95}"/>
  <p:tag name="KSO_WM_UNIT_HIGHLIGHT" val="0"/>
  <p:tag name="KSO_WM_UNIT_COMPATIBLE" val="0"/>
  <p:tag name="KSO_WM_UNIT_DIAGRAM_ISNUMVISUAL" val="0"/>
  <p:tag name="KSO_WM_UNIT_DIAGRAM_ISREFERUNIT" val="0"/>
  <p:tag name="KSO_WM_DIAGRAM_GROUP_CODE" val="l1-1"/>
  <p:tag name="KSO_WM_UNIT_ID" val="diagram20235162_2*l_h_i*1_3_3"/>
  <p:tag name="KSO_WM_TEMPLATE_CATEGORY" val="diagram"/>
  <p:tag name="KSO_WM_TEMPLATE_INDEX" val="20235162"/>
  <p:tag name="KSO_WM_UNIT_LAYERLEVEL" val="1_1_1"/>
  <p:tag name="KSO_WM_TAG_VERSION" val="3.0"/>
  <p:tag name="KSO_WM_UNIT_TYPE" val="l_h_i"/>
  <p:tag name="KSO_WM_UNIT_INDEX" val="1_3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5},&quot;type&quot;:1},&quot;glow&quot;:{&quot;colorType&quot;:0},&quot;line&quot;:{&quot;type&quot;:0},&quot;shadow&quot;:{&quot;brightness&quot;:-0.5,&quot;colorType&quot;:1,&quot;foreColorIndex&quot;:14,&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SHADOW_SCHEMECOLOR_INDEX" val="14"/>
  <p:tag name="KSO_WM_UNIT_TEXT_FILL_FORE_SCHEMECOLOR_INDEX" val="2"/>
  <p:tag name="KSO_WM_UNIT_TEXT_FILL_TYPE" val="1"/>
  <p:tag name="KSO_WM_UNIT_USESOURCEFORMAT_APPLY" val="1"/>
</p:tagLst>
</file>

<file path=ppt/tags/tag7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5162_2*l_h_f*1_3_1"/>
  <p:tag name="KSO_WM_TEMPLATE_CATEGORY" val="diagram"/>
  <p:tag name="KSO_WM_TEMPLATE_INDEX" val="20235162"/>
  <p:tag name="KSO_WM_UNIT_LAYERLEVEL" val="1_1_1"/>
  <p:tag name="KSO_WM_TAG_VERSION" val="3.0"/>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7"/>
  <p:tag name="KSO_WM_UNIT_TEXT_TYPE" val="1"/>
  <p:tag name="KSO_WM_UNIT_TEXT_LAYER_COUNT" val="1"/>
  <p:tag name="KSO_WM_DIAGRAM_VERSION" val="3"/>
  <p:tag name="KSO_WM_DIAGRAM_COLOR_TRICK" val="1"/>
  <p:tag name="KSO_WM_DIAGRAM_COLOR_TEXT_CAN_REMOVE" val="n"/>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1"/>
</p:tagLst>
</file>

<file path=ppt/tags/tag7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5162_2*l_h_a*1_3_1"/>
  <p:tag name="KSO_WM_TEMPLATE_CATEGORY" val="diagram"/>
  <p:tag name="KSO_WM_TEMPLATE_INDEX" val="20235162"/>
  <p:tag name="KSO_WM_UNIT_LAYERLEVEL" val="1_1_1"/>
  <p:tag name="KSO_WM_TAG_VERSION" val="3.0"/>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BEAUTIFY_FLAG" val="#wm#"/>
  <p:tag name="KSO_WM_UNIT_PRESET_TEXT" val="单击此处添加标题"/>
  <p:tag name="KSO_WM_UNIT_TEXT_FILL_FORE_SCHEMECOLOR_INDEX" val="1"/>
  <p:tag name="KSO_WM_UNIT_TEXT_FILL_TYPE" val="1"/>
  <p:tag name="KSO_WM_UNIT_USESOURCEFORMAT_APPLY" val="1"/>
</p:tagLst>
</file>

<file path=ppt/tags/tag7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3_4"/>
  <p:tag name="KSO_WM_TEMPLATE_CATEGORY" val="diagram"/>
  <p:tag name="KSO_WM_TEMPLATE_INDEX" val="20235162"/>
  <p:tag name="KSO_WM_UNIT_LAYERLEVEL" val="1_1_1"/>
  <p:tag name="KSO_WM_TAG_VERSION" val="3.0"/>
  <p:tag name="KSO_WM_UNIT_TYPE" val="l_h_i"/>
  <p:tag name="KSO_WM_UNIT_INDEX" val="1_3_4"/>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type&quot;:0},&quot;glow&quot;:{&quot;colorType&quot;:0},&quot;line&quot;:{&quot;gradient&quot;:[{&quot;brightness&quot;:0,&quot;colorType&quot;:1,&quot;foreColorIndex&quot;:5,&quot;pos&quot;:1,&quot;transparency&quot;:1},{&quot;brightness&quot;:0,&quot;colorType&quot;:1,&quot;foreColorIndex&quot;:5,&quot;pos&quot;:0,&quot;transparency&quot;:0.5600000023841858}],&quot;type&quot;:2},&quot;shadow&quot;:{&quot;brightness&quot;:-0.25,&quot;colorType&quot;:1,&quot;foreColorIndex&quot;:5,&quot;transparency&quot;:0.8399999737739563},&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7"/>
  <p:tag name="KSO_WM_UNIT_SHADOW_SCHEMECOLOR_INDEX" val="7"/>
  <p:tag name="KSO_WM_UNIT_USESOURCEFORMAT_APPLY" val="1"/>
</p:tagLst>
</file>

<file path=ppt/tags/tag7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5162_2*l_h_i*1_2_1"/>
  <p:tag name="KSO_WM_TEMPLATE_CATEGORY" val="diagram"/>
  <p:tag name="KSO_WM_TEMPLATE_INDEX" val="20235162"/>
  <p:tag name="KSO_WM_UNIT_LAYERLEVEL" val="1_1_1"/>
  <p:tag name="KSO_WM_TAG_VERSION" val="3.0"/>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gradient&quot;:[{&quot;brightness&quot;:0,&quot;colorType&quot;:2,&quot;pos&quot;:0,&quot;rgb&quot;:&quot;#ffffff&quot;,&quot;transparency&quot;:0.8999999761581421},{&quot;brightness&quot;:0,&quot;colorType&quot;:1,&quot;foreColorIndex&quot;:5,&quot;pos&quot;:1,&quot;transparency&quot;:0.8500000238418579}],&quot;type&quot;:3},&quot;glow&quot;:{&quot;colorType&quot;:0},&quot;line&quot;:{&quot;solidLine&quot;:{&quot;brightness&quot;:0.4000000059604645,&quot;colorType&quot;:1,&quot;foreColorIndex&quot;:5,&quot;transparency&quot;:0.4499999880790710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8"/>
  <p:tag name="KSO_WM_DIAGRAM_VERSION" val="3"/>
  <p:tag name="KSO_WM_DIAGRAM_COLOR_TRICK" val="1"/>
  <p:tag name="KSO_WM_DIAGRAM_COLOR_TEXT_CAN_REMOVE" val="n"/>
  <p:tag name="KSO_WM_BEAUTIFY_FLAG" val="#wm#"/>
  <p:tag name="KSO_WM_UNIT_FILL_TYPE" val="3"/>
  <p:tag name="KSO_WM_UNIT_LINE_FORE_SCHEMECOLOR_INDEX" val="6"/>
  <p:tag name="KSO_WM_UNIT_LINE_FILL_TYPE" val="2"/>
  <p:tag name="KSO_WM_UNIT_TEXT_FILL_FORE_SCHEMECOLOR_INDEX" val="2"/>
  <p:tag name="KSO_WM_UNIT_TEXT_FILL_TYPE" val="1"/>
  <p:tag name="KSO_WM_UNIT_USESOURCEFORMAT_APPLY" val="1"/>
</p:tagLst>
</file>

<file path=ppt/tags/tag7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7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2_6"/>
  <p:tag name="KSO_WM_TEMPLATE_CATEGORY" val="diagram"/>
  <p:tag name="KSO_WM_TEMPLATE_INDEX" val="20235162"/>
  <p:tag name="KSO_WM_UNIT_LAYERLEVEL" val="1_1_1"/>
  <p:tag name="KSO_WM_TAG_VERSION" val="3.0"/>
  <p:tag name="KSO_WM_UNIT_TYPE" val="l_h_i"/>
  <p:tag name="KSO_WM_UNIT_INDEX" val="1_2_6"/>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5"/>
  <p:tag name="KSO_WM_UNIT_USESOURCEFORMAT_APPLY" val="1"/>
</p:tagLst>
</file>

<file path=ppt/tags/tag7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2_5"/>
  <p:tag name="KSO_WM_TEMPLATE_CATEGORY" val="diagram"/>
  <p:tag name="KSO_WM_TEMPLATE_INDEX" val="20235162"/>
  <p:tag name="KSO_WM_UNIT_LAYERLEVEL" val="1_1_1"/>
  <p:tag name="KSO_WM_TAG_VERSION" val="3.0"/>
  <p:tag name="KSO_WM_UNIT_TYPE" val="l_h_i"/>
  <p:tag name="KSO_WM_UNIT_INDEX" val="1_2_5"/>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5"/>
  <p:tag name="KSO_WM_UNIT_USESOURCEFORMAT_APPLY" val="1"/>
</p:tagLst>
</file>

<file path=ppt/tags/tag7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2_2"/>
  <p:tag name="KSO_WM_TEMPLATE_CATEGORY" val="diagram"/>
  <p:tag name="KSO_WM_TEMPLATE_INDEX" val="20235162"/>
  <p:tag name="KSO_WM_UNIT_LAYERLEVEL" val="1_1_1"/>
  <p:tag name="KSO_WM_TAG_VERSION" val="3.0"/>
  <p:tag name="KSO_WM_UNIT_TYPE" val="l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13"/>
  <p:tag name="KSO_WM_UNIT_TEXT_FILL_TYPE" val="1"/>
  <p:tag name="KSO_WM_UNIT_USESOURCEFORMAT_APPLY" val="1"/>
</p:tagLst>
</file>

<file path=ppt/tags/tag793.xml><?xml version="1.0" encoding="utf-8"?>
<p:tagLst xmlns:a="http://schemas.openxmlformats.org/drawingml/2006/main" xmlns:r="http://schemas.openxmlformats.org/officeDocument/2006/relationships" xmlns:p="http://schemas.openxmlformats.org/presentationml/2006/main">
  <p:tag name="KSO_WM_DIAGRAM_VIRTUALLY_FRAME" val="{&quot;height&quot;:388.6000787401575,&quot;left&quot;:55.19999999999999,&quot;top&quot;:113.57496062992125,&quot;width&quot;:849.95}"/>
  <p:tag name="KSO_WM_UNIT_HIGHLIGHT" val="0"/>
  <p:tag name="KSO_WM_UNIT_COMPATIBLE" val="0"/>
  <p:tag name="KSO_WM_UNIT_DIAGRAM_ISNUMVISUAL" val="0"/>
  <p:tag name="KSO_WM_UNIT_DIAGRAM_ISREFERUNIT" val="0"/>
  <p:tag name="KSO_WM_DIAGRAM_GROUP_CODE" val="l1-1"/>
  <p:tag name="KSO_WM_UNIT_ID" val="diagram20235162_2*l_h_i*1_2_3"/>
  <p:tag name="KSO_WM_TEMPLATE_CATEGORY" val="diagram"/>
  <p:tag name="KSO_WM_TEMPLATE_INDEX" val="20235162"/>
  <p:tag name="KSO_WM_UNIT_LAYERLEVEL" val="1_1_1"/>
  <p:tag name="KSO_WM_TAG_VERSION" val="3.0"/>
  <p:tag name="KSO_WM_UNIT_TYPE" val="l_h_i"/>
  <p:tag name="KSO_WM_UNIT_INDEX" val="1_2_3"/>
  <p:tag name="KSO_WM_DIAGRAM_VERSION" val="3"/>
  <p:tag name="KSO_WM_DIAGRAM_COLOR_TRICK" val="1"/>
  <p:tag name="KSO_WM_DIAGRAM_COLOR_TEXT_CAN_REMOVE" val="n"/>
  <p:tag name="KSO_WM_DIAGRAM_MAX_ITEMCNT" val="4"/>
  <p:tag name="KSO_WM_DIAGRAM_MIN_ITEMCNT" val="2"/>
  <p:tag name="KSO_WM_DIAGRAM_COLOR_MATCH_VALUE" val="{&quot;shape&quot;:{&quot;fill&quot;:{&quot;solid&quot;:{&quot;brightness&quot;:0,&quot;colorType&quot;:1,&quot;foreColorIndex&quot;:5,&quot;transparency&quot;:0.5},&quot;type&quot;:1},&quot;glow&quot;:{&quot;colorType&quot;:0},&quot;line&quot;:{&quot;type&quot;:0},&quot;shadow&quot;:{&quot;brightness&quot;:-0.5,&quot;colorType&quot;:1,&quot;foreColorIndex&quot;:14,&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SHADOW_SCHEMECOLOR_INDEX" val="14"/>
  <p:tag name="KSO_WM_UNIT_TEXT_FILL_FORE_SCHEMECOLOR_INDEX" val="2"/>
  <p:tag name="KSO_WM_UNIT_TEXT_FILL_TYPE" val="1"/>
  <p:tag name="KSO_WM_UNIT_USESOURCEFORMAT_APPLY" val="1"/>
</p:tagLst>
</file>

<file path=ppt/tags/tag79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5162_2*l_h_f*1_2_1"/>
  <p:tag name="KSO_WM_TEMPLATE_CATEGORY" val="diagram"/>
  <p:tag name="KSO_WM_TEMPLATE_INDEX" val="20235162"/>
  <p:tag name="KSO_WM_UNIT_LAYERLEVEL" val="1_1_1"/>
  <p:tag name="KSO_WM_TAG_VERSION" val="3.0"/>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207"/>
  <p:tag name="KSO_WM_UNIT_TEXT_TYPE" val="1"/>
  <p:tag name="KSO_WM_UNIT_TEXT_LAYER_COUNT" val="1"/>
  <p:tag name="KSO_WM_DIAGRAM_VERSION" val="3"/>
  <p:tag name="KSO_WM_DIAGRAM_COLOR_TRICK" val="1"/>
  <p:tag name="KSO_WM_DIAGRAM_COLOR_TEXT_CAN_REMOVE" val="n"/>
  <p:tag name="KSO_WM_BEAUTIFY_FLAG" val="#wm#"/>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1"/>
</p:tagLst>
</file>

<file path=ppt/tags/tag79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5162_2*l_h_a*1_2_1"/>
  <p:tag name="KSO_WM_TEMPLATE_CATEGORY" val="diagram"/>
  <p:tag name="KSO_WM_TEMPLATE_INDEX" val="20235162"/>
  <p:tag name="KSO_WM_UNIT_LAYERLEVEL" val="1_1_1"/>
  <p:tag name="KSO_WM_TAG_VERSION" val="3.0"/>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BEAUTIFY_FLAG" val="#wm#"/>
  <p:tag name="KSO_WM_UNIT_PRESET_TEXT" val="单击此处添加标题"/>
  <p:tag name="KSO_WM_UNIT_TEXT_FILL_FORE_SCHEMECOLOR_INDEX" val="1"/>
  <p:tag name="KSO_WM_UNIT_TEXT_FILL_TYPE" val="1"/>
  <p:tag name="KSO_WM_UNIT_USESOURCEFORMAT_APPLY" val="1"/>
</p:tagLst>
</file>

<file path=ppt/tags/tag7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5162_2*l_h_i*1_2_4"/>
  <p:tag name="KSO_WM_TEMPLATE_CATEGORY" val="diagram"/>
  <p:tag name="KSO_WM_TEMPLATE_INDEX" val="20235162"/>
  <p:tag name="KSO_WM_UNIT_LAYERLEVEL" val="1_1_1"/>
  <p:tag name="KSO_WM_TAG_VERSION" val="3.0"/>
  <p:tag name="KSO_WM_UNIT_TYPE" val="l_h_i"/>
  <p:tag name="KSO_WM_UNIT_INDEX" val="1_2_4"/>
  <p:tag name="KSO_WM_DIAGRAM_VERSION" val="3"/>
  <p:tag name="KSO_WM_DIAGRAM_COLOR_TRICK" val="1"/>
  <p:tag name="KSO_WM_DIAGRAM_COLOR_TEXT_CAN_REMOVE" val="n"/>
  <p:tag name="KSO_WM_DIAGRAM_MAX_ITEMCNT" val="4"/>
  <p:tag name="KSO_WM_DIAGRAM_MIN_ITEMCNT" val="2"/>
  <p:tag name="KSO_WM_DIAGRAM_VIRTUALLY_FRAME" val="{&quot;height&quot;:388.6000787401575,&quot;left&quot;:55.19999999999999,&quot;top&quot;:113.57496062992125,&quot;width&quot;:849.95}"/>
  <p:tag name="KSO_WM_DIAGRAM_COLOR_MATCH_VALUE" val="{&quot;shape&quot;:{&quot;fill&quot;:{&quot;type&quot;:0},&quot;glow&quot;:{&quot;colorType&quot;:0},&quot;line&quot;:{&quot;gradient&quot;:[{&quot;brightness&quot;:0,&quot;colorType&quot;:1,&quot;foreColorIndex&quot;:5,&quot;pos&quot;:1,&quot;transparency&quot;:1},{&quot;brightness&quot;:0,&quot;colorType&quot;:1,&quot;foreColorIndex&quot;:5,&quot;pos&quot;:0,&quot;transparency&quot;:0.5600000023841858}],&quot;type&quot;:2},&quot;shadow&quot;:{&quot;brightness&quot;:-0.25,&quot;colorType&quot;:1,&quot;foreColorIndex&quot;:5,&quot;transparency&quot;:0.8399999737739563},&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6"/>
  <p:tag name="KSO_WM_UNIT_SHADOW_SCHEMECOLOR_INDEX" val="6"/>
  <p:tag name="KSO_WM_UNIT_USESOURCEFORMAT_APPLY" val="1"/>
</p:tagLst>
</file>

<file path=ppt/tags/tag797.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9ed5450d9f6b2c5290bf9a23cac79bd4214a92d"/>
  <p:tag name="KSO_WM_NEWLAYOUT_GROUP_ID" val="layout_10013"/>
  <p:tag name="KSO_WM_NEWLAYOUT_ID" val="slide_be81f4e8c4a0fe6f"/>
  <p:tag name="KSO_WM_UNIT_PRESET_TEXT" val="单击此处添加标题"/>
</p:tagLst>
</file>

<file path=ppt/tags/tag798.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5"/>
  <p:tag name="KSO_WM_SLIDE_TYPE" val="text"/>
  <p:tag name="KSO_WM_TEMPLATE_SUBCATEGORY" val="29"/>
  <p:tag name="KSO_WM_BEAUTIFY_FLAG" val="#wm#"/>
  <p:tag name="KSO_WM_TEMPLATE_FIGMA_ID" val="0"/>
  <p:tag name="KSO_WM_TEMPLATE_SLIDE_ID" val="slide_be81f4e8c4a0fe6f"/>
  <p:tag name="RESOURCE_RECORD_KEY" val="{&quot;70&quot;:[3317094]}"/>
</p:tagLst>
</file>

<file path=ppt/tags/tag7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1"/>
  <p:tag name="KSO_WM_TEMPLATE_CATEGORY" val="diagram"/>
  <p:tag name="KSO_WM_TEMPLATE_INDEX" val="20231405"/>
  <p:tag name="KSO_WM_UNIT_LAYERLEVEL" val="1_1"/>
  <p:tag name="KSO_WM_TAG_VERSION" val="3.0"/>
  <p:tag name="KSO_WM_DIAGRAM_GROUP_CODE" val="l1-1"/>
  <p:tag name="KSO_WM_UNIT_TYPE" val="l_i"/>
  <p:tag name="KSO_WM_UNIT_INDEX" val="1_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80.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8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2"/>
  <p:tag name="KSO_WM_TEMPLATE_CATEGORY" val="diagram"/>
  <p:tag name="KSO_WM_TEMPLATE_INDEX" val="20231405"/>
  <p:tag name="KSO_WM_UNIT_LAYERLEVEL" val="1_1"/>
  <p:tag name="KSO_WM_TAG_VERSION" val="3.0"/>
  <p:tag name="KSO_WM_DIAGRAM_GROUP_CODE" val="l1-1"/>
  <p:tag name="KSO_WM_UNIT_TYPE" val="l_i"/>
  <p:tag name="KSO_WM_UNIT_INDEX" val="1_2"/>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quot;colorType&quot;:1,&quot;foreColorIndex&quot;:5,&quot;pos&quot;:0.3199999928474426,&quot;transparency&quot;:0.800000011920929},{&quot;brightness&quot;:0,&quot;colorType&quot;:1,&quot;foreColorIndex&quot;:5,&quot;pos&quot;:1,&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3"/>
  <p:tag name="KSO_WM_TEMPLATE_CATEGORY" val="diagram"/>
  <p:tag name="KSO_WM_TEMPLATE_INDEX" val="20231405"/>
  <p:tag name="KSO_WM_UNIT_LAYERLEVEL" val="1_1"/>
  <p:tag name="KSO_WM_TAG_VERSION" val="3.0"/>
  <p:tag name="KSO_WM_DIAGRAM_GROUP_CODE" val="l1-1"/>
  <p:tag name="KSO_WM_UNIT_TYPE" val="l_i"/>
  <p:tag name="KSO_WM_UNIT_INDEX" val="1_3"/>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6000000238418579}],&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8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4"/>
  <p:tag name="KSO_WM_TEMPLATE_CATEGORY" val="diagram"/>
  <p:tag name="KSO_WM_TEMPLATE_INDEX" val="20231405"/>
  <p:tag name="KSO_WM_UNIT_LAYERLEVEL" val="1_1"/>
  <p:tag name="KSO_WM_TAG_VERSION" val="3.0"/>
  <p:tag name="KSO_WM_DIAGRAM_GROUP_CODE" val="l1-1"/>
  <p:tag name="KSO_WM_UNIT_TYPE" val="l_i"/>
  <p:tag name="KSO_WM_UNIT_INDEX" val="1_4"/>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6000000238418579}],&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8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5"/>
  <p:tag name="KSO_WM_TEMPLATE_CATEGORY" val="diagram"/>
  <p:tag name="KSO_WM_TEMPLATE_INDEX" val="20231405"/>
  <p:tag name="KSO_WM_UNIT_LAYERLEVEL" val="1_1"/>
  <p:tag name="KSO_WM_TAG_VERSION" val="3.0"/>
  <p:tag name="KSO_WM_DIAGRAM_GROUP_CODE" val="l1-1"/>
  <p:tag name="KSO_WM_UNIT_TYPE" val="l_i"/>
  <p:tag name="KSO_WM_UNIT_INDEX" val="1_5"/>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quot;colorType&quot;:1,&quot;foreColorIndex&quot;:5,&quot;pos&quot;:0,&quot;transparency&quot;:0.6000000238418579},{&quot;brightness&quot;:0,&quot;colorType&quot;:1,&quot;foreColorIndex&quot;:5,&quot;pos&quot;:1,&quot;transparency&quot;:1}],&quot;type&quot;:3},&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6"/>
  <p:tag name="KSO_WM_TEMPLATE_CATEGORY" val="diagram"/>
  <p:tag name="KSO_WM_TEMPLATE_INDEX" val="20231405"/>
  <p:tag name="KSO_WM_UNIT_LAYERLEVEL" val="1_1"/>
  <p:tag name="KSO_WM_TAG_VERSION" val="3.0"/>
  <p:tag name="KSO_WM_DIAGRAM_GROUP_CODE" val="l1-1"/>
  <p:tag name="KSO_WM_UNIT_TYPE" val="l_i"/>
  <p:tag name="KSO_WM_UNIT_INDEX" val="1_6"/>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8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7"/>
  <p:tag name="KSO_WM_TEMPLATE_CATEGORY" val="diagram"/>
  <p:tag name="KSO_WM_TEMPLATE_INDEX" val="20231405"/>
  <p:tag name="KSO_WM_UNIT_LAYERLEVEL" val="1_1"/>
  <p:tag name="KSO_WM_TAG_VERSION" val="3.0"/>
  <p:tag name="KSO_WM_DIAGRAM_GROUP_CODE" val="l1-1"/>
  <p:tag name="KSO_WM_UNIT_TYPE" val="l_i"/>
  <p:tag name="KSO_WM_UNIT_INDEX" val="1_7"/>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quot;colorType&quot;:1,&quot;foreColorIndex&quot;:5,&quot;pos&quot;:0.18000000715255737,&quot;transparency&quot;:1},{&quot;brightness&quot;:0,&quot;colorType&quot;:1,&quot;foreColorIndex&quot;:5,&quot;pos&quot;:1,&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8"/>
  <p:tag name="KSO_WM_TEMPLATE_CATEGORY" val="diagram"/>
  <p:tag name="KSO_WM_TEMPLATE_INDEX" val="20231405"/>
  <p:tag name="KSO_WM_UNIT_LAYERLEVEL" val="1_1"/>
  <p:tag name="KSO_WM_TAG_VERSION" val="3.0"/>
  <p:tag name="KSO_WM_DIAGRAM_GROUP_CODE" val="l1-1"/>
  <p:tag name="KSO_WM_UNIT_TYPE" val="l_i"/>
  <p:tag name="KSO_WM_UNIT_INDEX" val="1_8"/>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quot;colorType&quot;:1,&quot;foreColorIndex&quot;:5,&quot;pos&quot;:0.14000000059604645,&quot;transparency&quot;:1},{&quot;brightness&quot;:0,&quot;colorType&quot;:1,&quot;foreColorIndex&quot;:5,&quot;pos&quot;:1,&quot;transparency&quot;:0.819999992847442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9"/>
  <p:tag name="KSO_WM_TEMPLATE_CATEGORY" val="diagram"/>
  <p:tag name="KSO_WM_TEMPLATE_INDEX" val="20231405"/>
  <p:tag name="KSO_WM_UNIT_LAYERLEVEL" val="1_1"/>
  <p:tag name="KSO_WM_TAG_VERSION" val="3.0"/>
  <p:tag name="KSO_WM_DIAGRAM_GROUP_CODE" val="l1-1"/>
  <p:tag name="KSO_WM_UNIT_TYPE" val="l_i"/>
  <p:tag name="KSO_WM_UNIT_INDEX" val="1_9"/>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gradient&quot;:[{&quot;brightness&quot;:0,&quot;colorType&quot;:1,&quot;foreColorIndex&quot;:5,&quot;pos&quot;:0,&quot;transparency&quot;:0.6000000238418579},{&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10"/>
  <p:tag name="KSO_WM_TEMPLATE_CATEGORY" val="diagram"/>
  <p:tag name="KSO_WM_TEMPLATE_INDEX" val="20231405"/>
  <p:tag name="KSO_WM_UNIT_LAYERLEVEL" val="1_1"/>
  <p:tag name="KSO_WM_TAG_VERSION" val="3.0"/>
  <p:tag name="KSO_WM_DIAGRAM_GROUP_CODE" val="l1-1"/>
  <p:tag name="KSO_WM_UNIT_TYPE" val="l_i"/>
  <p:tag name="KSO_WM_UNIT_INDEX" val="1_10"/>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11"/>
  <p:tag name="KSO_WM_TEMPLATE_CATEGORY" val="diagram"/>
  <p:tag name="KSO_WM_TEMPLATE_INDEX" val="20231405"/>
  <p:tag name="KSO_WM_UNIT_LAYERLEVEL" val="1_1"/>
  <p:tag name="KSO_WM_TAG_VERSION" val="3.0"/>
  <p:tag name="KSO_WM_DIAGRAM_GROUP_CODE" val="l1-1"/>
  <p:tag name="KSO_WM_UNIT_TYPE" val="l_i"/>
  <p:tag name="KSO_WM_UNIT_INDEX" val="1_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gradient&quot;:[{&quot;brightness&quot;:0,&quot;colorType&quot;:1,&quot;foreColorIndex&quot;:5,&quot;pos&quot;:0,&quot;transparency&quot;:0.5},{&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1.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8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i*1_12"/>
  <p:tag name="KSO_WM_TEMPLATE_CATEGORY" val="diagram"/>
  <p:tag name="KSO_WM_TEMPLATE_INDEX" val="20231405"/>
  <p:tag name="KSO_WM_UNIT_LAYERLEVEL" val="1_1"/>
  <p:tag name="KSO_WM_TAG_VERSION" val="3.0"/>
  <p:tag name="KSO_WM_DIAGRAM_GROUP_CODE" val="l1-1"/>
  <p:tag name="KSO_WM_UNIT_TYPE" val="l_i"/>
  <p:tag name="KSO_WM_UNIT_INDEX" val="1_12"/>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gradient&quot;:[{&quot;brightness&quot;:0,&quot;colorType&quot;:1,&quot;foreColorIndex&quot;:5,&quot;pos&quot;:0,&quot;transparency&quot;:0.800000011920929},{&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i*1_1_2"/>
  <p:tag name="KSO_WM_TEMPLATE_CATEGORY" val="diagram"/>
  <p:tag name="KSO_WM_TEMPLATE_INDEX" val="20231405"/>
  <p:tag name="KSO_WM_UNIT_LAYERLEVEL" val="1_1_1"/>
  <p:tag name="KSO_WM_TAG_VERSION" val="3.0"/>
  <p:tag name="KSO_WM_DIAGRAM_GROUP_CODE" val="l1-1"/>
  <p:tag name="KSO_WM_UNIT_TYPE" val="l_h_i"/>
  <p:tag name="KSO_WM_UNIT_INDEX" val="1_1_2"/>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8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405_4*l_h_i*1_1_1"/>
  <p:tag name="KSO_WM_TEMPLATE_CATEGORY" val="diagram"/>
  <p:tag name="KSO_WM_TEMPLATE_INDEX" val="20231405"/>
  <p:tag name="KSO_WM_UNIT_LAYERLEVEL" val="1_1_1"/>
  <p:tag name="KSO_WM_TAG_VERSION" val="3.0"/>
  <p:tag name="KSO_WM_UNIT_TEXT_FILL_FORE_SCHEMECOLOR_INDEX_BRIGHTNESS" val="0.15"/>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gradient&quot;:[{&quot;brightness&quot;:0,&quot;colorType&quot;:1,&quot;foreColorIndex&quot;:5,&quot;pos&quot;:0.49000000953674316,&quot;transparency&quot;:0},{&quot;brightness&quot;:0,&quot;colorType&quot;:1,&quot;foreColorIndex&quot;:5,&quot;pos&quot;:0.7699999809265137,&quot;transparency&quot;:1}],&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3"/>
  <p:tag name="KSO_WM_UNIT_TEXT_FILL_TYPE" val="3"/>
  <p:tag name="KSO_WM_DIAGRAM_USE_COLOR_VALUE" val="{&quot;color_scheme&quot;:1,&quot;color_type&quot;:1,&quot;theme_color_indexes&quot;:[5,6,5,6,5,6]}"/>
</p:tagLst>
</file>

<file path=ppt/tags/tag8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i*1_3_2"/>
  <p:tag name="KSO_WM_TEMPLATE_CATEGORY" val="diagram"/>
  <p:tag name="KSO_WM_TEMPLATE_INDEX" val="20231405"/>
  <p:tag name="KSO_WM_UNIT_LAYERLEVEL" val="1_1_1"/>
  <p:tag name="KSO_WM_TAG_VERSION" val="3.0"/>
  <p:tag name="KSO_WM_DIAGRAM_GROUP_CODE" val="l1-1"/>
  <p:tag name="KSO_WM_UNIT_TYPE" val="l_h_i"/>
  <p:tag name="KSO_WM_UNIT_INDEX" val="1_3_2"/>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8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405_4*l_h_i*1_3_1"/>
  <p:tag name="KSO_WM_TEMPLATE_CATEGORY" val="diagram"/>
  <p:tag name="KSO_WM_TEMPLATE_INDEX" val="20231405"/>
  <p:tag name="KSO_WM_UNIT_LAYERLEVEL" val="1_1_1"/>
  <p:tag name="KSO_WM_TAG_VERSION" val="3.0"/>
  <p:tag name="KSO_WM_UNIT_TEXT_FILL_FORE_SCHEMECOLOR_INDEX_BRIGHTNESS" val="0.15"/>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gradient&quot;:[{&quot;brightness&quot;:0,&quot;colorType&quot;:1,&quot;foreColorIndex&quot;:5,&quot;pos&quot;:0.49000000953674316,&quot;transparency&quot;:0},{&quot;brightness&quot;:0,&quot;colorType&quot;:1,&quot;foreColorIndex&quot;:5,&quot;pos&quot;:0.7699999809265137,&quot;transparency&quot;:1}],&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3"/>
  <p:tag name="KSO_WM_UNIT_TEXT_FILL_TYPE" val="3"/>
  <p:tag name="KSO_WM_DIAGRAM_USE_COLOR_VALUE" val="{&quot;color_scheme&quot;:1,&quot;color_type&quot;:1,&quot;theme_color_indexes&quot;:[5,6,5,6,5,6]}"/>
</p:tagLst>
</file>

<file path=ppt/tags/tag8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i*1_5_2"/>
  <p:tag name="KSO_WM_TEMPLATE_CATEGORY" val="diagram"/>
  <p:tag name="KSO_WM_TEMPLATE_INDEX" val="20231405"/>
  <p:tag name="KSO_WM_UNIT_LAYERLEVEL" val="1_1_1"/>
  <p:tag name="KSO_WM_TAG_VERSION" val="3.0"/>
  <p:tag name="KSO_WM_DIAGRAM_GROUP_CODE" val="l1-1"/>
  <p:tag name="KSO_WM_UNIT_TYPE" val="l_h_i"/>
  <p:tag name="KSO_WM_UNIT_INDEX" val="1_5_2"/>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8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5_1"/>
  <p:tag name="KSO_WM_UNIT_ID" val="diagram20231405_4*l_h_i*1_5_1"/>
  <p:tag name="KSO_WM_TEMPLATE_CATEGORY" val="diagram"/>
  <p:tag name="KSO_WM_TEMPLATE_INDEX" val="20231405"/>
  <p:tag name="KSO_WM_UNIT_LAYERLEVEL" val="1_1_1"/>
  <p:tag name="KSO_WM_TAG_VERSION" val="3.0"/>
  <p:tag name="KSO_WM_UNIT_TEXT_FILL_FORE_SCHEMECOLOR_INDEX_BRIGHTNESS" val="0.15"/>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gradient&quot;:[{&quot;brightness&quot;:0,&quot;colorType&quot;:1,&quot;foreColorIndex&quot;:5,&quot;pos&quot;:0.49000000953674316,&quot;transparency&quot;:0},{&quot;brightness&quot;:0,&quot;colorType&quot;:1,&quot;foreColorIndex&quot;:5,&quot;pos&quot;:0.7699999809265137,&quot;transparency&quot;:1}],&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3"/>
  <p:tag name="KSO_WM_UNIT_TEXT_FILL_TYPE" val="3"/>
  <p:tag name="KSO_WM_DIAGRAM_USE_COLOR_VALUE" val="{&quot;color_scheme&quot;:1,&quot;color_type&quot;:1,&quot;theme_color_indexes&quot;:[5,6,5,6,5,6]}"/>
</p:tagLst>
</file>

<file path=ppt/tags/tag8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i*1_2_2"/>
  <p:tag name="KSO_WM_TEMPLATE_CATEGORY" val="diagram"/>
  <p:tag name="KSO_WM_TEMPLATE_INDEX" val="20231405"/>
  <p:tag name="KSO_WM_UNIT_LAYERLEVEL" val="1_1_1"/>
  <p:tag name="KSO_WM_TAG_VERSION" val="3.0"/>
  <p:tag name="KSO_WM_DIAGRAM_GROUP_CODE" val="l1-1"/>
  <p:tag name="KSO_WM_UNIT_TYPE" val="l_h_i"/>
  <p:tag name="KSO_WM_UNIT_INDEX" val="1_2_2"/>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8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405_4*l_h_i*1_2_1"/>
  <p:tag name="KSO_WM_TEMPLATE_CATEGORY" val="diagram"/>
  <p:tag name="KSO_WM_TEMPLATE_INDEX" val="20231405"/>
  <p:tag name="KSO_WM_UNIT_LAYERLEVEL" val="1_1_1"/>
  <p:tag name="KSO_WM_TAG_VERSION" val="3.0"/>
  <p:tag name="KSO_WM_UNIT_TEXT_FILL_FORE_SCHEMECOLOR_INDEX_BRIGHTNESS" val="0.15"/>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brightness&quot;:0,&quot;colorType&quot;:1,&quot;foreColorIndex&quot;:8,&quot;transparency&quot;:0.6899999976158142},&quot;threeD&quot;:{&quot;curvedSurface&quot;:{&quot;brightness&quot;:0,&quot;colorType&quot;:2,&quot;rgb&quot;:&quot;#000000&quot;},&quot;depth&quot;:{&quot;colorType&quot;:0}}},&quot;text&quot;:{&quot;fill&quot;:{&quot;gradient&quot;:[{&quot;brightness&quot;:0,&quot;colorType&quot;:1,&quot;foreColorIndex&quot;:6,&quot;pos&quot;:0.49000000953674316,&quot;transparency&quot;:0},{&quot;brightness&quot;:0,&quot;colorType&quot;:1,&quot;foreColorIndex&quot;:6,&quot;pos&quot;:0.7699999809265137,&quot;transparency&quot;:1}],&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3"/>
  <p:tag name="KSO_WM_UNIT_TEXT_FILL_TYPE" val="3"/>
  <p:tag name="KSO_WM_DIAGRAM_USE_COLOR_VALUE" val="{&quot;color_scheme&quot;:1,&quot;color_type&quot;:1,&quot;theme_color_indexes&quot;:[5,6,5,6,5,6]}"/>
</p:tagLst>
</file>

<file path=ppt/tags/tag8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i*1_4_2"/>
  <p:tag name="KSO_WM_TEMPLATE_CATEGORY" val="diagram"/>
  <p:tag name="KSO_WM_TEMPLATE_INDEX" val="20231405"/>
  <p:tag name="KSO_WM_UNIT_LAYERLEVEL" val="1_1_1"/>
  <p:tag name="KSO_WM_TAG_VERSION" val="3.0"/>
  <p:tag name="KSO_WM_DIAGRAM_GROUP_CODE" val="l1-1"/>
  <p:tag name="KSO_WM_UNIT_TYPE" val="l_h_i"/>
  <p:tag name="KSO_WM_UNIT_INDEX" val="1_4_2"/>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82.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8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1405_4*l_h_i*1_4_1"/>
  <p:tag name="KSO_WM_TEMPLATE_CATEGORY" val="diagram"/>
  <p:tag name="KSO_WM_TEMPLATE_INDEX" val="20231405"/>
  <p:tag name="KSO_WM_UNIT_LAYERLEVEL" val="1_1_1"/>
  <p:tag name="KSO_WM_TAG_VERSION" val="3.0"/>
  <p:tag name="KSO_WM_UNIT_TEXT_FILL_FORE_SCHEMECOLOR_INDEX_BRIGHTNESS" val="0.15"/>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type&quot;:0},&quot;glow&quot;:{&quot;colorType&quot;:0},&quot;line&quot;:{&quot;type&quot;:0},&quot;shadow&quot;:{&quot;brightness&quot;:0,&quot;colorType&quot;:1,&quot;foreColorIndex&quot;:8,&quot;transparency&quot;:0.6899999976158142},&quot;threeD&quot;:{&quot;curvedSurface&quot;:{&quot;brightness&quot;:0,&quot;colorType&quot;:2,&quot;rgb&quot;:&quot;#000000&quot;},&quot;depth&quot;:{&quot;colorType&quot;:0}}},&quot;text&quot;:{&quot;fill&quot;:{&quot;gradient&quot;:[{&quot;brightness&quot;:0,&quot;colorType&quot;:1,&quot;foreColorIndex&quot;:6,&quot;pos&quot;:0.49000000953674316,&quot;transparency&quot;:0},{&quot;brightness&quot;:0,&quot;colorType&quot;:1,&quot;foreColorIndex&quot;:6,&quot;pos&quot;:0.7699999809265137,&quot;transparency&quot;:1}],&quot;type&quot;:3},&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3"/>
  <p:tag name="KSO_WM_UNIT_TEXT_FILL_TYPE" val="3"/>
  <p:tag name="KSO_WM_DIAGRAM_USE_COLOR_VALUE" val="{&quot;color_scheme&quot;:1,&quot;color_type&quot;:1,&quot;theme_color_indexes&quot;:[5,6,5,6,5,6]}"/>
</p:tagLst>
</file>

<file path=ppt/tags/tag8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f*1_1_3"/>
  <p:tag name="KSO_WM_TEMPLATE_CATEGORY" val="diagram"/>
  <p:tag name="KSO_WM_TEMPLATE_INDEX" val="20231405"/>
  <p:tag name="KSO_WM_UNIT_LAYERLEVEL" val="1_1_1"/>
  <p:tag name="KSO_WM_TAG_VERSION" val="3.0"/>
  <p:tag name="KSO_WM_DIAGRAM_GROUP_CODE" val="l1-1"/>
  <p:tag name="KSO_WM_UNIT_TYPE" val="l_h_f"/>
  <p:tag name="KSO_WM_UNIT_INDEX" val="1_1_3"/>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quot;colorType&quot;:2,&quot;pos&quot;:0,&quot;rgb&quot;:&quot;#ffffff&quot;,&quot;transparency&quot;:0.8999999761581421},{&quot;brightness&quot;:0,&quot;colorType&quot;:2,&quot;pos&quot;:1,&quot;rgb&quot;:&quot;#ffffff&quot;,&quot;transparency&quot;:1}],&quot;type&quot;:3},&quot;glow&quot;:{&quot;colorType&quot;:0},&quot;line&quot;:{&quot;gradient&quot;:[{&quot;brightness&quot;:0.4000000059604645,&quot;colorType&quot;:1,&quot;foreColorIndex&quot;:5,&quot;pos&quot;:0,&quot;transparency&quot;:0.4000000059604645},{&quot;brightness&quot;:0.4000000059604645,&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TEXT_TYPE" val="1"/>
  <p:tag name="KSO_WM_UNIT_VALUE" val="24"/>
  <p:tag name="KSO_WM_UNIT_PRESET_TEXT" val="单击此处输入你的项正文，请阐述你的观点"/>
  <p:tag name="KSO_WM_UNIT_TEXT_FILL_FORE_SCHEMECOLOR_INDEX" val="1"/>
  <p:tag name="KSO_WM_UNIT_TEXT_FILL_TYPE" val="1"/>
  <p:tag name="KSO_WM_DIAGRAM_USE_COLOR_VALUE" val="{&quot;color_scheme&quot;:1,&quot;color_type&quot;:1,&quot;theme_color_indexes&quot;:[5,6,5,6,5,6]}"/>
</p:tagLst>
</file>

<file path=ppt/tags/tag8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f*1_3_3"/>
  <p:tag name="KSO_WM_TEMPLATE_CATEGORY" val="diagram"/>
  <p:tag name="KSO_WM_TEMPLATE_INDEX" val="20231405"/>
  <p:tag name="KSO_WM_UNIT_LAYERLEVEL" val="1_1_1"/>
  <p:tag name="KSO_WM_TAG_VERSION" val="3.0"/>
  <p:tag name="KSO_WM_DIAGRAM_GROUP_CODE" val="l1-1"/>
  <p:tag name="KSO_WM_UNIT_TYPE" val="l_h_f"/>
  <p:tag name="KSO_WM_UNIT_INDEX" val="1_3_3"/>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quot;colorType&quot;:2,&quot;pos&quot;:0,&quot;rgb&quot;:&quot;#ffffff&quot;,&quot;transparency&quot;:0.8999999761581421},{&quot;brightness&quot;:0,&quot;colorType&quot;:2,&quot;pos&quot;:1,&quot;rgb&quot;:&quot;#ffffff&quot;,&quot;transparency&quot;:1}],&quot;type&quot;:3},&quot;glow&quot;:{&quot;colorType&quot;:0},&quot;line&quot;:{&quot;gradient&quot;:[{&quot;brightness&quot;:0.4000000059604645,&quot;colorType&quot;:1,&quot;foreColorIndex&quot;:5,&quot;pos&quot;:0,&quot;transparency&quot;:0.4000000059604645},{&quot;brightness&quot;:0.4000000059604645,&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TEXT_TYPE" val="1"/>
  <p:tag name="KSO_WM_UNIT_VALUE" val="24"/>
  <p:tag name="KSO_WM_UNIT_PRESET_TEXT" val="单击此处输入你的项正文，请阐述你的观点"/>
  <p:tag name="KSO_WM_UNIT_TEXT_FILL_FORE_SCHEMECOLOR_INDEX" val="1"/>
  <p:tag name="KSO_WM_UNIT_TEXT_FILL_TYPE" val="1"/>
  <p:tag name="KSO_WM_DIAGRAM_USE_COLOR_VALUE" val="{&quot;color_scheme&quot;:1,&quot;color_type&quot;:1,&quot;theme_color_indexes&quot;:[5,6,5,6,5,6]}"/>
</p:tagLst>
</file>

<file path=ppt/tags/tag8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f*1_5_3"/>
  <p:tag name="KSO_WM_TEMPLATE_CATEGORY" val="diagram"/>
  <p:tag name="KSO_WM_TEMPLATE_INDEX" val="20231405"/>
  <p:tag name="KSO_WM_UNIT_LAYERLEVEL" val="1_1_1"/>
  <p:tag name="KSO_WM_TAG_VERSION" val="3.0"/>
  <p:tag name="KSO_WM_DIAGRAM_GROUP_CODE" val="l1-1"/>
  <p:tag name="KSO_WM_UNIT_TYPE" val="l_h_f"/>
  <p:tag name="KSO_WM_UNIT_INDEX" val="1_5_3"/>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quot;colorType&quot;:2,&quot;pos&quot;:0,&quot;rgb&quot;:&quot;#ffffff&quot;,&quot;transparency&quot;:0.8999999761581421},{&quot;brightness&quot;:0,&quot;colorType&quot;:2,&quot;pos&quot;:1,&quot;rgb&quot;:&quot;#ffffff&quot;,&quot;transparency&quot;:1}],&quot;type&quot;:3},&quot;glow&quot;:{&quot;colorType&quot;:0},&quot;line&quot;:{&quot;gradient&quot;:[{&quot;brightness&quot;:0.4000000059604645,&quot;colorType&quot;:1,&quot;foreColorIndex&quot;:5,&quot;pos&quot;:0,&quot;transparency&quot;:0.4000000059604645},{&quot;brightness&quot;:0.4000000059604645,&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TEXT_TYPE" val="1"/>
  <p:tag name="KSO_WM_UNIT_VALUE" val="24"/>
  <p:tag name="KSO_WM_UNIT_PRESET_TEXT" val="单击此处输入你的项正文，请阐述你的观点"/>
  <p:tag name="KSO_WM_UNIT_TEXT_FILL_FORE_SCHEMECOLOR_INDEX" val="1"/>
  <p:tag name="KSO_WM_UNIT_TEXT_FILL_TYPE" val="1"/>
  <p:tag name="KSO_WM_DIAGRAM_USE_COLOR_VALUE" val="{&quot;color_scheme&quot;:1,&quot;color_type&quot;:1,&quot;theme_color_indexes&quot;:[5,6,5,6,5,6]}"/>
</p:tagLst>
</file>

<file path=ppt/tags/tag8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f*1_2_3"/>
  <p:tag name="KSO_WM_TEMPLATE_CATEGORY" val="diagram"/>
  <p:tag name="KSO_WM_TEMPLATE_INDEX" val="20231405"/>
  <p:tag name="KSO_WM_UNIT_LAYERLEVEL" val="1_1_1"/>
  <p:tag name="KSO_WM_TAG_VERSION" val="3.0"/>
  <p:tag name="KSO_WM_DIAGRAM_GROUP_CODE" val="l1-1"/>
  <p:tag name="KSO_WM_UNIT_TYPE" val="l_h_f"/>
  <p:tag name="KSO_WM_UNIT_INDEX" val="1_2_3"/>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quot;colorType&quot;:2,&quot;pos&quot;:0,&quot;rgb&quot;:&quot;#ffffff&quot;,&quot;transparency&quot;:0.8999999761581421},{&quot;brightness&quot;:0,&quot;colorType&quot;:2,&quot;pos&quot;:1,&quot;rgb&quot;:&quot;#ffffff&quot;,&quot;transparency&quot;:1}],&quot;type&quot;:3},&quot;glow&quot;:{&quot;colorType&quot;:0},&quot;line&quot;:{&quot;gradient&quot;:[{&quot;brightness&quot;:0.4000000059604645,&quot;colorType&quot;:1,&quot;foreColorIndex&quot;:6,&quot;pos&quot;:0,&quot;transparency&quot;:0.4000000059604645},{&quot;brightness&quot;:0.4000000059604645,&quot;colorType&quot;:1,&quot;foreColorIndex&quot;:6,&quot;pos&quot;:1,&quot;transparency&quot;:1}],&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TEXT_TYPE" val="1"/>
  <p:tag name="KSO_WM_UNIT_VALUE" val="24"/>
  <p:tag name="KSO_WM_UNIT_PRESET_TEXT" val="单击此处输入你的项正文，请阐述你的观点"/>
  <p:tag name="KSO_WM_UNIT_TEXT_FILL_FORE_SCHEMECOLOR_INDEX" val="1"/>
  <p:tag name="KSO_WM_UNIT_TEXT_FILL_TYPE" val="1"/>
  <p:tag name="KSO_WM_DIAGRAM_USE_COLOR_VALUE" val="{&quot;color_scheme&quot;:1,&quot;color_type&quot;:1,&quot;theme_color_indexes&quot;:[5,6,5,6,5,6]}"/>
</p:tagLst>
</file>

<file path=ppt/tags/tag8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05_4*l_h_f*1_4_3"/>
  <p:tag name="KSO_WM_TEMPLATE_CATEGORY" val="diagram"/>
  <p:tag name="KSO_WM_TEMPLATE_INDEX" val="20231405"/>
  <p:tag name="KSO_WM_UNIT_LAYERLEVEL" val="1_1_1"/>
  <p:tag name="KSO_WM_TAG_VERSION" val="3.0"/>
  <p:tag name="KSO_WM_DIAGRAM_GROUP_CODE" val="l1-1"/>
  <p:tag name="KSO_WM_UNIT_TYPE" val="l_h_f"/>
  <p:tag name="KSO_WM_UNIT_INDEX" val="1_4_3"/>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quot;colorType&quot;:2,&quot;pos&quot;:0,&quot;rgb&quot;:&quot;#ffffff&quot;,&quot;transparency&quot;:0.8999999761581421},{&quot;brightness&quot;:0,&quot;colorType&quot;:2,&quot;pos&quot;:1,&quot;rgb&quot;:&quot;#ffffff&quot;,&quot;transparency&quot;:1}],&quot;type&quot;:3},&quot;glow&quot;:{&quot;colorType&quot;:0},&quot;line&quot;:{&quot;gradient&quot;:[{&quot;brightness&quot;:0.4000000059604645,&quot;colorType&quot;:1,&quot;foreColorIndex&quot;:6,&quot;pos&quot;:0,&quot;transparency&quot;:0.4000000059604645},{&quot;brightness&quot;:0.4000000059604645,&quot;colorType&quot;:1,&quot;foreColorIndex&quot;:6,&quot;pos&quot;:1,&quot;transparency&quot;:1}],&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TEXT_TYPE" val="1"/>
  <p:tag name="KSO_WM_UNIT_VALUE" val="24"/>
  <p:tag name="KSO_WM_UNIT_PRESET_TEXT" val="单击此处输入你的项正文，请阐述你的观点"/>
  <p:tag name="KSO_WM_UNIT_TEXT_FILL_FORE_SCHEMECOLOR_INDEX" val="1"/>
  <p:tag name="KSO_WM_UNIT_TEXT_FILL_TYPE" val="1"/>
  <p:tag name="KSO_WM_DIAGRAM_USE_COLOR_VALUE" val="{&quot;color_scheme&quot;:1,&quot;color_type&quot;:1,&quot;theme_color_indexes&quot;:[5,6,5,6,5,6]}"/>
</p:tagLst>
</file>

<file path=ppt/tags/tag8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405_4*l_h_a*1_1_1"/>
  <p:tag name="KSO_WM_TEMPLATE_CATEGORY" val="diagram"/>
  <p:tag name="KSO_WM_TEMPLATE_INDEX" val="20231405"/>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25,&quot;colorType&quot;:1,&quot;foreColorIndex&quot;:5,&quot;pos&quot;:0,&quot;transparency&quot;:0},{&quot;brightness&quot;:0.4000000059604645,&quot;colorType&quot;:1,&quot;foreColorIndex&quot;:5,&quot;pos&quot;:0.9790199995040894,&quot;transparency&quot;:0},{&quot;brightness&quot;:0,&quot;colorType&quot;:1,&quot;foreColorIndex&quot;:5,&quot;pos&quot;:0.4699999988079071,&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添加标题"/>
  <p:tag name="KSO_WM_UNIT_FILL_TYPE" val="3"/>
  <p:tag name="KSO_WM_DIAGRAM_USE_COLOR_VALUE" val="{&quot;color_scheme&quot;:1,&quot;color_type&quot;:1,&quot;theme_color_indexes&quot;:[5,6,5,6,5,6]}"/>
</p:tagLst>
</file>

<file path=ppt/tags/tag8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405_4*l_h_a*1_3_1"/>
  <p:tag name="KSO_WM_TEMPLATE_CATEGORY" val="diagram"/>
  <p:tag name="KSO_WM_TEMPLATE_INDEX" val="20231405"/>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25,&quot;colorType&quot;:1,&quot;foreColorIndex&quot;:5,&quot;pos&quot;:0,&quot;transparency&quot;:0},{&quot;brightness&quot;:0.4000000059604645,&quot;colorType&quot;:1,&quot;foreColorIndex&quot;:5,&quot;pos&quot;:0.9790199995040894,&quot;transparency&quot;:0},{&quot;brightness&quot;:0,&quot;colorType&quot;:1,&quot;foreColorIndex&quot;:5,&quot;pos&quot;:0.4699999988079071,&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添加标题"/>
  <p:tag name="KSO_WM_UNIT_FILL_TYPE" val="3"/>
  <p:tag name="KSO_WM_DIAGRAM_USE_COLOR_VALUE" val="{&quot;color_scheme&quot;:1,&quot;color_type&quot;:1,&quot;theme_color_indexes&quot;:[5,6,5,6,5,6]}"/>
</p:tagLst>
</file>

<file path=ppt/tags/tag8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405_4*l_h_a*1_5_1"/>
  <p:tag name="KSO_WM_TEMPLATE_CATEGORY" val="diagram"/>
  <p:tag name="KSO_WM_TEMPLATE_INDEX" val="20231405"/>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25,&quot;colorType&quot;:1,&quot;foreColorIndex&quot;:5,&quot;pos&quot;:0,&quot;transparency&quot;:0},{&quot;brightness&quot;:0.4000000059604645,&quot;colorType&quot;:1,&quot;foreColorIndex&quot;:5,&quot;pos&quot;:0.9790199995040894,&quot;transparency&quot;:0},{&quot;brightness&quot;:0,&quot;colorType&quot;:1,&quot;foreColorIndex&quot;:5,&quot;pos&quot;:0.4699999988079071,&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添加标题"/>
  <p:tag name="KSO_WM_UNIT_FILL_TYPE" val="3"/>
  <p:tag name="KSO_WM_DIAGRAM_USE_COLOR_VALUE" val="{&quot;color_scheme&quot;:1,&quot;color_type&quot;:1,&quot;theme_color_indexes&quot;:[5,6,5,6,5,6]}"/>
</p:tagLst>
</file>

<file path=ppt/tags/tag8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405_4*l_h_a*1_2_1"/>
  <p:tag name="KSO_WM_TEMPLATE_CATEGORY" val="diagram"/>
  <p:tag name="KSO_WM_TEMPLATE_INDEX" val="20231405"/>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25,&quot;colorType&quot;:1,&quot;foreColorIndex&quot;:6,&quot;pos&quot;:0,&quot;transparency&quot;:0},{&quot;brightness&quot;:0.4000000059604645,&quot;colorType&quot;:1,&quot;foreColorIndex&quot;:6,&quot;pos&quot;:0.9790199995040894,&quot;transparency&quot;:0},{&quot;brightness&quot;:0,&quot;colorType&quot;:1,&quot;foreColorIndex&quot;:6,&quot;pos&quot;:0.4699999988079071,&quot;transparency&quot;:0}],&quot;type&quot;:3},&quot;glow&quot;:{&quot;colorType&quot;:0},&quot;line&quot;:{&quot;type&quot;:0},&quot;shadow&quot;:{&quot;brightness&quot;:0,&quot;colorType&quot;:1,&quot;foreColorIndex&quot;:6,&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添加标题"/>
  <p:tag name="KSO_WM_UNIT_FILL_TYPE" val="3"/>
  <p:tag name="KSO_WM_DIAGRAM_USE_COLOR_VALUE" val="{&quot;color_scheme&quot;:1,&quot;color_type&quot;:1,&quot;theme_color_indexes&quot;:[5,6,5,6,5,6]}"/>
</p:tagLst>
</file>

<file path=ppt/tags/tag83.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8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405_4*l_h_a*1_4_1"/>
  <p:tag name="KSO_WM_TEMPLATE_CATEGORY" val="diagram"/>
  <p:tag name="KSO_WM_TEMPLATE_INDEX" val="20231405"/>
  <p:tag name="KSO_WM_UNIT_LAYERLEVEL" val="1_1_1"/>
  <p:tag name="KSO_WM_TAG_VERSION" val="3.0"/>
  <p:tag name="KSO_WM_DIAGRAM_GROUP_CODE" val="l1-1"/>
  <p:tag name="KSO_WM_DIAGRAM_VERSION" val="3"/>
  <p:tag name="KSO_WM_DIAGRAM_COLOR_TRICK" val="2"/>
  <p:tag name="KSO_WM_DIAGRAM_COLOR_TEXT_CAN_REMOVE" val="n"/>
  <p:tag name="KSO_WM_DIAGRAM_MAX_ITEMCNT" val="6"/>
  <p:tag name="KSO_WM_DIAGRAM_MIN_ITEMCNT" val="2"/>
  <p:tag name="KSO_WM_DIAGRAM_VIRTUALLY_FRAME" val="{&quot;height&quot;:433.2666929133873,&quot;left&quot;:40.75992125984252,&quot;top&quot;:101.88330708661417,&quot;width&quot;:978.1802362204724}"/>
  <p:tag name="KSO_WM_DIAGRAM_COLOR_MATCH_VALUE" val="{&quot;shape&quot;:{&quot;fill&quot;:{&quot;gradient&quot;:[{&quot;brightness&quot;:-0.25,&quot;colorType&quot;:1,&quot;foreColorIndex&quot;:6,&quot;pos&quot;:0,&quot;transparency&quot;:0},{&quot;brightness&quot;:0.4000000059604645,&quot;colorType&quot;:1,&quot;foreColorIndex&quot;:6,&quot;pos&quot;:0.9790199995040894,&quot;transparency&quot;:0},{&quot;brightness&quot;:0,&quot;colorType&quot;:1,&quot;foreColorIndex&quot;:6,&quot;pos&quot;:0.4699999988079071,&quot;transparency&quot;:0}],&quot;type&quot;:3},&quot;glow&quot;:{&quot;colorType&quot;:0},&quot;line&quot;:{&quot;type&quot;:0},&quot;shadow&quot;:{&quot;brightness&quot;:0,&quot;colorType&quot;:1,&quot;foreColorIndex&quot;:6,&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添加标题"/>
  <p:tag name="KSO_WM_UNIT_FILL_TYPE" val="3"/>
  <p:tag name="KSO_WM_DIAGRAM_USE_COLOR_VALUE" val="{&quot;color_scheme&quot;:1,&quot;color_type&quot;:1,&quot;theme_color_indexes&quot;:[5,6,5,6,5,6]}"/>
</p:tagLst>
</file>

<file path=ppt/tags/tag83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x"/>
  <p:tag name="KSO_WM_UNIT_INDEX" val="1_1"/>
  <p:tag name="KSO_WM_UNIT_ID" val="diagram20231405_4*l_x*1_1"/>
  <p:tag name="KSO_WM_TEMPLATE_CATEGORY" val="diagram"/>
  <p:tag name="KSO_WM_TEMPLATE_INDEX" val="20231405"/>
  <p:tag name="KSO_WM_UNIT_LAYERLEVEL" val="1_1"/>
  <p:tag name="KSO_WM_TAG_VERSION" val="3.0"/>
  <p:tag name="KSO_WM_BEAUTIFY_FLAG" val="#wm#"/>
  <p:tag name="KSO_WM_UNIT_VALUE" val="203*203"/>
  <p:tag name="KSO_WM_DIAGRAM_COLOR_MATCH_VALUE" val="{&quot;shape&quot;:{&quot;fill&quot;:{&quot;gradient&quot;:[{&quot;brightness&quot;:0,&quot;colorType&quot;:1,&quot;foreColorIndex&quot;:5,&quot;pos&quot;:0,&quot;transparency&quot;:0.6392157077789307},{&quot;brightness&quot;:0.4000000059604645,&quot;colorType&quot;:1,&quot;foreColorIndex&quot;:5,&quot;pos&quot;:0.6899999976158142,&quot;transparency&quot;:0.7098039388656616}],&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VIRTUALLY_FRAME" val="{&quot;height&quot;:433.2666929133873,&quot;left&quot;:40.75992125984252,&quot;top&quot;:101.88330708661417,&quot;width&quot;:978.1802362204724}"/>
  <p:tag name="KSO_WM_DIAGRAM_MAX_ITEMCNT" val="6"/>
  <p:tag name="KSO_WM_DIAGRAM_MIN_ITEMCNT" val="2"/>
  <p:tag name="KSO_WM_DIAGRAM_USE_COLOR_VALUE" val="{&quot;color_scheme&quot;:1,&quot;color_type&quot;:1,&quot;theme_color_indexes&quot;:[5,6,5,6,5,6]}"/>
</p:tagLst>
</file>

<file path=ppt/tags/tag832.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0"/>
  <p:tag name="KSO_WM_TEMPLATE_COLOR_TYPE" val="0"/>
  <p:tag name="KSO_WM_TAG_VERSION" val="3.0"/>
  <p:tag name="KSO_WM_BEAUTIFY_FLAG" val="#wm#"/>
  <p:tag name="KSO_WM_TEMPLATE_CATEGORY" val="diagram"/>
  <p:tag name="KSO_WM_TEMPLATE_INDEX" val="20231451"/>
  <p:tag name="KSO_WM_SLIDE_TYPE" val="text"/>
  <p:tag name="KSO_WM_SLIDE_SUBTYPE" val="diag"/>
  <p:tag name="KSO_WM_SLIDE_LAYOUT" val="a_n"/>
  <p:tag name="KSO_WM_SLIDE_LAYOUT_CNT" val="1_1"/>
  <p:tag name="KSO_WM_SPECIAL_SOURCE" val="bdnull"/>
  <p:tag name="KSO_WM_SLIDE_DIAGTYPE" val="n"/>
  <p:tag name="KSO_WM_SLIDE_ID" val="diagram20231451_2"/>
  <p:tag name="KSO_WM_SLIDE_ITEM_CNT" val="3"/>
  <p:tag name="KSO_WM_SLIDE_INDEX" val="2"/>
  <p:tag name="KSO_WM_SLIDE_SIZE" val="864.6*325.7"/>
  <p:tag name="KSO_WM_SLIDE_POSITION" val="47.45*167.2"/>
  <p:tag name="KSO_WM_DIAGRAM_GROUP_CODE" val="n1-1"/>
</p:tagLst>
</file>

<file path=ppt/tags/tag8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451_3*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TYPE" val="n_h_i"/>
  <p:tag name="KSO_WM_UNIT_INDEX" val="1_2_1"/>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6"/>
  <p:tag name="KSO_WM_UNIT_TEXT_FILL_FORE_SCHEMECOLOR_INDEX" val="2"/>
  <p:tag name="KSO_WM_UNIT_TEXT_FILL_TYPE" val="1"/>
  <p:tag name="KSO_WM_UNIT_USESOURCEFORMAT_APPLY" val="1"/>
</p:tagLst>
</file>

<file path=ppt/tags/tag8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451_3*n_h_i*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TYPE" val="n_h_i"/>
  <p:tag name="KSO_WM_UNIT_INDEX" val="1_1_1"/>
  <p:tag name="KSO_WM_UNIT_FILL_TYPE" val="3"/>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gradient&quot;:[{&quot;brightness&quot;:0.4000000059604645,&quot;colorType&quot;:1,&quot;foreColorIndex&quot;:5,&quot;pos&quot;:0.18000000715255737,&quot;transparency&quot;:1},{&quot;brightness&quot;:0.20000000298023224,&quot;colorType&quot;:1,&quot;foreColorIndex&quot;:5,&quot;pos&quot;:1,&quot;transparency&quot;:0.64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2"/>
  <p:tag name="KSO_WM_UNIT_TEXT_FILL_TYPE" val="1"/>
  <p:tag name="KSO_WM_UNIT_USESOURCEFORMAT_APPLY" val="1"/>
</p:tagLst>
</file>

<file path=ppt/tags/tag8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451_3*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TYPE" val="n_h_a"/>
  <p:tag name="KSO_WM_UNIT_INDEX" val="1_1_1"/>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8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1_1"/>
  <p:tag name="KSO_WM_UNIT_ID" val="diagram20231451_3*n_h_h_i*1_2_1_1"/>
  <p:tag name="KSO_WM_BEAUTIFY_FLAG" val="#wm#"/>
  <p:tag name="KSO_WM_UNIT_FILL_TYPE" val="3"/>
  <p:tag name="KSO_WM_UNIT_SHADOW_SCHEMECOLOR_INDEX" val="5"/>
  <p:tag name="KSO_WM_UNIT_TEXT_FILL_FORE_SCHEMECOLOR_INDEX" val="2"/>
  <p:tag name="KSO_WM_UNIT_TEXT_FILL_TYPE" val="1"/>
  <p:tag name="KSO_WM_UNIT_USESOURCEFORMAT_APPLY" val="1"/>
</p:tagLst>
</file>

<file path=ppt/tags/tag8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1_2"/>
  <p:tag name="KSO_WM_UNIT_ID" val="diagram20231451_3*n_h_h_i*1_2_1_2"/>
  <p:tag name="KSO_WM_BEAUTIFY_FLAG" val="#wm#"/>
  <p:tag name="KSO_WM_UNIT_LINE_FORE_SCHEMECOLOR_INDEX" val="5"/>
  <p:tag name="KSO_WM_UNIT_USESOURCEFORMAT_APPLY" val="1"/>
</p:tagLst>
</file>

<file path=ppt/tags/tag8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1_1"/>
  <p:tag name="KSO_WM_BEAUTIFY_FLAG" val="#wm#"/>
  <p:tag name="KSO_WM_UNIT_PRESET_TEXT" val="单击此处添加正文"/>
  <p:tag name="KSO_WM_UNIT_TEXT_FILL_FORE_SCHEMECOLOR_INDEX" val="1"/>
  <p:tag name="KSO_WM_UNIT_TEXT_FILL_TYPE" val="1"/>
  <p:tag name="KSO_WM_UNIT_USESOURCEFORMAT_APPLY" val="1"/>
</p:tagLst>
</file>

<file path=ppt/tags/tag8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UNIT_INDEX" val="1_2_1_1"/>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D" val="diagram20231451_3*n_h_h_f*1_2_1_1"/>
  <p:tag name="KSO_WM_UNIT_SUBTYPE" val="a"/>
  <p:tag name="KSO_WM_UNIT_TEXT_LAYER_COUNT" val="1"/>
  <p:tag name="KSO_WM_UNIT_NOCLEAR" val="0"/>
  <p:tag name="KSO_WM_UNIT_TEXT_TYPE" val="1"/>
  <p:tag name="KSO_WM_BEAUTIFY_FLAG" val="#wm#"/>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LINE_FORE_SCHEMECOLOR_INDEX" val="5"/>
  <p:tag name="KSO_WM_UNIT_USESOURCEFORMAT_APPLY" val="1"/>
</p:tagLst>
</file>

<file path=ppt/tags/tag84.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8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2_1"/>
  <p:tag name="KSO_WM_UNIT_ID" val="diagram20231451_3*n_h_h_i*1_2_2_1"/>
  <p:tag name="KSO_WM_BEAUTIFY_FLAG" val="#wm#"/>
  <p:tag name="KSO_WM_UNIT_FILL_TYPE" val="3"/>
  <p:tag name="KSO_WM_UNIT_SHADOW_SCHEMECOLOR_INDEX" val="6"/>
  <p:tag name="KSO_WM_UNIT_TEXT_FILL_FORE_SCHEMECOLOR_INDEX" val="2"/>
  <p:tag name="KSO_WM_UNIT_TEXT_FILL_TYPE" val="1"/>
  <p:tag name="KSO_WM_UNIT_USESOURCEFORMAT_APPLY" val="1"/>
</p:tagLst>
</file>

<file path=ppt/tags/tag8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2_2"/>
  <p:tag name="KSO_WM_UNIT_ID" val="diagram20231451_3*n_h_h_i*1_2_2_2"/>
  <p:tag name="KSO_WM_BEAUTIFY_FLAG" val="#wm#"/>
  <p:tag name="KSO_WM_UNIT_LINE_FORE_SCHEMECOLOR_INDEX" val="6"/>
  <p:tag name="KSO_WM_UNIT_USESOURCEFORMAT_APPLY" val="1"/>
</p:tagLst>
</file>

<file path=ppt/tags/tag84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2_1"/>
  <p:tag name="KSO_WM_BEAUTIFY_FLAG" val="#wm#"/>
  <p:tag name="KSO_WM_UNIT_PRESET_TEXT" val="单击此处添加正文"/>
  <p:tag name="KSO_WM_UNIT_TEXT_FILL_FORE_SCHEMECOLOR_INDEX" val="1"/>
  <p:tag name="KSO_WM_UNIT_TEXT_FILL_TYPE" val="1"/>
  <p:tag name="KSO_WM_UNIT_USESOURCEFORMAT_APPLY" val="1"/>
</p:tagLst>
</file>

<file path=ppt/tags/tag8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2_1"/>
  <p:tag name="KSO_WM_UNIT_ID" val="diagram20231451_3*n_h_h_f*1_2_2_1"/>
  <p:tag name="KSO_WM_UNIT_SUBTYPE" val="a"/>
  <p:tag name="KSO_WM_UNIT_TEXT_LAYER_COUNT" val="1"/>
  <p:tag name="KSO_WM_UNIT_NOCLEAR" val="0"/>
  <p:tag name="KSO_WM_UNIT_TEXT_TYPE" val="1"/>
  <p:tag name="KSO_WM_UNIT_VALUE" val="156"/>
  <p:tag name="KSO_WM_BEAUTIFY_FLAG" val="#wm#"/>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UNIT_LINE_FORE_SCHEMECOLOR_INDEX" val="6"/>
  <p:tag name="KSO_WM_UNIT_USESOURCEFORMAT_APPLY" val="1"/>
</p:tagLst>
</file>

<file path=ppt/tags/tag8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3_1"/>
  <p:tag name="KSO_WM_UNIT_ID" val="diagram20231451_3*n_h_h_i*1_2_3_1"/>
  <p:tag name="KSO_WM_BEAUTIFY_FLAG" val="#wm#"/>
  <p:tag name="KSO_WM_UNIT_FILL_TYPE" val="3"/>
  <p:tag name="KSO_WM_UNIT_SHADOW_SCHEMECOLOR_INDEX" val="7"/>
  <p:tag name="KSO_WM_UNIT_TEXT_FILL_FORE_SCHEMECOLOR_INDEX" val="2"/>
  <p:tag name="KSO_WM_UNIT_TEXT_FILL_TYPE" val="1"/>
  <p:tag name="KSO_WM_UNIT_USESOURCEFORMAT_APPLY" val="1"/>
</p:tagLst>
</file>

<file path=ppt/tags/tag8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3_2"/>
  <p:tag name="KSO_WM_UNIT_ID" val="diagram20231451_3*n_h_h_i*1_2_3_2"/>
  <p:tag name="KSO_WM_BEAUTIFY_FLAG" val="#wm#"/>
  <p:tag name="KSO_WM_UNIT_LINE_FORE_SCHEMECOLOR_INDEX" val="7"/>
  <p:tag name="KSO_WM_UNIT_USESOURCEFORMAT_APPLY" val="1"/>
</p:tagLst>
</file>

<file path=ppt/tags/tag8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3_1"/>
  <p:tag name="KSO_WM_BEAUTIFY_FLAG" val="#wm#"/>
  <p:tag name="KSO_WM_UNIT_PRESET_TEXT" val="单击此处添加正文"/>
  <p:tag name="KSO_WM_UNIT_TEXT_FILL_FORE_SCHEMECOLOR_INDEX" val="1"/>
  <p:tag name="KSO_WM_UNIT_TEXT_FILL_TYPE" val="1"/>
  <p:tag name="KSO_WM_UNIT_USESOURCEFORMAT_APPLY" val="1"/>
</p:tagLst>
</file>

<file path=ppt/tags/tag8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3_1"/>
  <p:tag name="KSO_WM_UNIT_ID" val="diagram20231451_3*n_h_h_f*1_2_3_1"/>
  <p:tag name="KSO_WM_UNIT_SUBTYPE" val="a"/>
  <p:tag name="KSO_WM_UNIT_TEXT_LAYER_COUNT" val="1"/>
  <p:tag name="KSO_WM_UNIT_NOCLEAR" val="0"/>
  <p:tag name="KSO_WM_UNIT_TEXT_TYPE" val="1"/>
  <p:tag name="KSO_WM_BEAUTIFY_FLAG" val="#wm#"/>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LINE_FORE_SCHEMECOLOR_INDEX" val="7"/>
  <p:tag name="KSO_WM_UNIT_USESOURCEFORMAT_APPLY" val="1"/>
</p:tagLst>
</file>

<file path=ppt/tags/tag8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4_1"/>
  <p:tag name="KSO_WM_UNIT_ID" val="diagram20231451_3*n_h_h_i*1_2_4_1"/>
  <p:tag name="KSO_WM_BEAUTIFY_FLAG" val="#wm#"/>
  <p:tag name="KSO_WM_UNIT_FILL_TYPE" val="3"/>
  <p:tag name="KSO_WM_UNIT_SHADOW_SCHEMECOLOR_INDEX" val="8"/>
  <p:tag name="KSO_WM_UNIT_TEXT_FILL_FORE_SCHEMECOLOR_INDEX" val="2"/>
  <p:tag name="KSO_WM_UNIT_TEXT_FILL_TYPE" val="1"/>
  <p:tag name="KSO_WM_UNIT_USESOURCEFORMAT_APPLY" val="1"/>
</p:tagLst>
</file>

<file path=ppt/tags/tag8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4_2"/>
  <p:tag name="KSO_WM_UNIT_ID" val="diagram20231451_3*n_h_h_i*1_2_4_2"/>
  <p:tag name="KSO_WM_BEAUTIFY_FLAG" val="#wm#"/>
  <p:tag name="KSO_WM_UNIT_LINE_FORE_SCHEMECOLOR_INDEX" val="8"/>
  <p:tag name="KSO_WM_UNIT_USESOURCEFORMAT_APPLY" val="1"/>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61fba9715984cfebd69f011f2fb4f44212512ad8"/>
  <p:tag name="KSO_WM_NEWLAYOUT_GROUP_ID" val="layout_2"/>
  <p:tag name="KSO_WM_NEWLAYOUT_ID" val="slide_dbd12360534da726"/>
</p:tagLst>
</file>

<file path=ppt/tags/tag8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4_1"/>
  <p:tag name="KSO_WM_BEAUTIFY_FLAG" val="#wm#"/>
  <p:tag name="KSO_WM_UNIT_PRESET_TEXT" val="单击此处添加正文"/>
  <p:tag name="KSO_WM_UNIT_TEXT_FILL_FORE_SCHEMECOLOR_INDEX" val="1"/>
  <p:tag name="KSO_WM_UNIT_TEXT_FILL_TYPE" val="1"/>
  <p:tag name="KSO_WM_UNIT_USESOURCEFORMAT_APPLY" val="1"/>
</p:tagLst>
</file>

<file path=ppt/tags/tag8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60.9249626736037,&quot;left&quot;:47.44999999999999,&quot;top&quot;:132.0999979563175,&quot;width&quot;:864.6}"/>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DIAGRAM_GROUP_CODE" val="n1-1"/>
  <p:tag name="KSO_WM_UNIT_TYPE" val="n_h_h_f"/>
  <p:tag name="KSO_WM_UNIT_INDEX" val="1_2_4_1"/>
  <p:tag name="KSO_WM_UNIT_ID" val="diagram20231451_3*n_h_h_f*1_2_4_1"/>
  <p:tag name="KSO_WM_UNIT_TEXT_LAYER_COUNT" val="1"/>
  <p:tag name="KSO_WM_UNIT_TEXT_TYPE" val="1"/>
  <p:tag name="KSO_WM_BEAUTIFY_FLAG" val="#wm#"/>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UNIT_LINE_FORE_SCHEMECOLOR_INDEX" val="8"/>
  <p:tag name="KSO_WM_UNIT_USESOURCEFORMAT_APPLY" val="1"/>
</p:tagLst>
</file>

<file path=ppt/tags/tag852.xml><?xml version="1.0" encoding="utf-8"?>
<p:tagLst xmlns:a="http://schemas.openxmlformats.org/drawingml/2006/main" xmlns:r="http://schemas.openxmlformats.org/officeDocument/2006/relationships" xmlns:p="http://schemas.openxmlformats.org/presentationml/2006/main">
  <p:tag name="KSO_WM_BEAUTIFY_FLAG" val="#fgm#"/>
  <p:tag name="KSO_WM_FIGMA_FLAG" val="#fgm#"/>
  <p:tag name="KSO_WM_UNIT_INDEX" val="1"/>
  <p:tag name="KSO_WM_UNIT_TYPE" val="a"/>
  <p:tag name="KSO_WM_LAYOUT_CHECK_HASH" val="79ed5450d9f6b2c5290bf9a23cac79bd4214a92d"/>
  <p:tag name="KSO_WM_NEWLAYOUT_GROUP_ID" val="layout_10013"/>
  <p:tag name="KSO_WM_NEWLAYOUT_ID" val="slide_be81f4e8c4a0fe6f"/>
  <p:tag name="KSO_WM_UNIT_PRESET_TEXT" val="单击此处添加标题"/>
</p:tagLst>
</file>

<file path=ppt/tags/tag8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30921"/>
  <p:tag name="KSO_WM_SPECIAL_SOURCE" val="bdnull"/>
  <p:tag name="KSO_WM_SLIDE_ID" val="diagram20230921_5"/>
  <p:tag name="KSO_WM_TEMPLATE_SUBCATEGORY" val="0"/>
  <p:tag name="KSO_WM_TEMPLATE_MASTER_TYPE" val="0"/>
  <p:tag name="KSO_WM_TEMPLATE_COLOR_TYPE" val="0"/>
  <p:tag name="KSO_WM_SLIDE_ITEM_CNT" val="6"/>
  <p:tag name="KSO_WM_SLIDE_INDEX" val="5"/>
  <p:tag name="KSO_WM_DIAGRAM_GROUP_CODE" val="l1-1"/>
  <p:tag name="KSO_WM_SLIDE_DIAGTYPE" val="l"/>
  <p:tag name="KSO_WM_TAG_VERSION" val="3.0"/>
  <p:tag name="KSO_WM_SLIDE_LAYOUT" val="a_l"/>
  <p:tag name="KSO_WM_SLIDE_LAYOUT_CNT" val="1_1"/>
  <p:tag name="KSO_WM_SLIDE_TYPE" val="text"/>
  <p:tag name="KSO_WM_SLIDE_SUBTYPE" val="diag"/>
  <p:tag name="KSO_WM_SLIDE_SIZE" val="850.55*373.05"/>
  <p:tag name="KSO_WM_SLIDE_POSITION" val="54.8*115.15"/>
</p:tagLst>
</file>

<file path=ppt/tags/tag8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0921_1*l_h_i*1_2_2"/>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SHADOW_SCHEMECOLOR_INDEX" val="6"/>
  <p:tag name="KSO_WM_UNIT_USESOURCEFORMAT_APPLY" val="1"/>
</p:tagLst>
</file>

<file path=ppt/tags/tag8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0921_1*l_h_i*1_2_3"/>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solid&quot;:{&quot;brightness&quot;:0,&quot;colorType&quot;:2,&quot;rgb&quot;:&quot;#ffffff&quot;,&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USESOURCEFORMAT_APPLY" val="1"/>
</p:tagLst>
</file>

<file path=ppt/tags/tag8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0921_1*l_h_i*1_1_2"/>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SHADOW_SCHEMECOLOR_INDEX" val="5"/>
  <p:tag name="KSO_WM_UNIT_USESOURCEFORMAT_APPLY" val="1"/>
</p:tagLst>
</file>

<file path=ppt/tags/tag8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0921_1*l_h_i*1_1_3"/>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solid&quot;:{&quot;brightness&quot;:0,&quot;colorType&quot;:2,&quot;rgb&quot;:&quot;#ffffff&quot;,&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USESOURCEFORMAT_APPLY" val="1"/>
</p:tagLst>
</file>

<file path=ppt/tags/tag8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0921_1*l_h_i*1_1_1"/>
  <p:tag name="KSO_WM_TEMPLATE_CATEGORY" val="diagram"/>
  <p:tag name="KSO_WM_TEMPLATE_INDEX" val="20230921"/>
  <p:tag name="KSO_WM_UNIT_LAYERLEVEL" val="1_1_1"/>
  <p:tag name="KSO_WM_TAG_VERSION" val="3.0"/>
  <p:tag name="KSO_WM_UNIT_SUBTYPE" val="d"/>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
  <p:tag name="KSO_WM_UNIT_TEXT_FILL_TYPE" val="1"/>
  <p:tag name="KSO_WM_UNIT_SHADOW_SCHEMECOLOR_INDEX" val="5"/>
  <p:tag name="KSO_WM_UNIT_USESOURCEFORMAT_APPLY" val="1"/>
</p:tagLst>
</file>

<file path=ppt/tags/tag8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0921_1*l_h_i*1_1_4"/>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86.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8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0921_1*l_h_i*1_1_5"/>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2"/>
  <p:tag name="KSO_WM_UNIT_TEXT_FILL_TYPE" val="1"/>
  <p:tag name="KSO_WM_UNIT_USESOURCEFORMAT_APPLY" val="1"/>
</p:tagLst>
</file>

<file path=ppt/tags/tag86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21_1*l_h_a*1_1_1"/>
  <p:tag name="KSO_WM_TEMPLATE_CATEGORY" val="diagram"/>
  <p:tag name="KSO_WM_TEMPLATE_INDEX" val="20230921"/>
  <p:tag name="KSO_WM_UNIT_LAYERLEVEL" val="1_1_1"/>
  <p:tag name="KSO_WM_TAG_VERSION" val="3.0"/>
  <p:tag name="KSO_WM_DIAGRAM_GROUP_CODE" val="l1-1"/>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USESOURCEFORMAT_APPLY" val="1"/>
</p:tagLst>
</file>

<file path=ppt/tags/tag86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21_1*l_h_f*1_1_1"/>
  <p:tag name="KSO_WM_TEMPLATE_CATEGORY" val="diagram"/>
  <p:tag name="KSO_WM_TEMPLATE_INDEX" val="20230921"/>
  <p:tag name="KSO_WM_UNIT_LAYERLEVEL" val="1_1_1"/>
  <p:tag name="KSO_WM_TAG_VERSION" val="3.0"/>
  <p:tag name="KSO_WM_DIAGRAM_GROUP_CODE" val="l1-1"/>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您的)智能图形项正文，文字是您思想的提炼，请尽量言简意赅的阐述观点。单击此处添加正文，文字是您思想的提炼。"/>
  <p:tag name="KSO_WM_UNIT_TEXT_FILL_FORE_SCHEMECOLOR_INDEX" val="1"/>
  <p:tag name="KSO_WM_UNIT_TEXT_FILL_TYPE" val="1"/>
  <p:tag name="KSO_WM_UNIT_USESOURCEFORMAT_APPLY" val="1"/>
</p:tagLst>
</file>

<file path=ppt/tags/tag8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0921_1*l_h_i*1_2_1"/>
  <p:tag name="KSO_WM_TEMPLATE_CATEGORY" val="diagram"/>
  <p:tag name="KSO_WM_TEMPLATE_INDEX" val="20230921"/>
  <p:tag name="KSO_WM_UNIT_LAYERLEVEL" val="1_1_1"/>
  <p:tag name="KSO_WM_TAG_VERSION" val="3.0"/>
  <p:tag name="KSO_WM_UNIT_SUBTYPE" val="d"/>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1"/>
  <p:tag name="KSO_WM_UNIT_TEXT_FILL_TYPE" val="1"/>
  <p:tag name="KSO_WM_UNIT_SHADOW_SCHEMECOLOR_INDEX" val="6"/>
  <p:tag name="KSO_WM_UNIT_USESOURCEFORMAT_APPLY" val="1"/>
</p:tagLst>
</file>

<file path=ppt/tags/tag8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0921_1*l_h_i*1_2_4"/>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25"/>
  <p:tag name="KSO_WM_UNIT_TEXT_FILL_FORE_SCHEMECOLOR_INDEX" val="2"/>
  <p:tag name="KSO_WM_UNIT_TEXT_FILL_TYPE" val="1"/>
  <p:tag name="KSO_WM_UNIT_USESOURCEFORMAT_APPLY" val="1"/>
</p:tagLst>
</file>

<file path=ppt/tags/tag8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0921_1*l_h_i*1_2_5"/>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FILL_TYPE" val="3"/>
  <p:tag name="KSO_WM_UNIT_TEXT_FILL_FORE_SCHEMECOLOR_INDEX" val="2"/>
  <p:tag name="KSO_WM_UNIT_TEXT_FILL_TYPE" val="1"/>
  <p:tag name="KSO_WM_UNIT_USESOURCEFORMAT_APPLY" val="1"/>
</p:tagLst>
</file>

<file path=ppt/tags/tag8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21_1*l_h_a*1_2_1"/>
  <p:tag name="KSO_WM_TEMPLATE_CATEGORY" val="diagram"/>
  <p:tag name="KSO_WM_TEMPLATE_INDEX" val="20230921"/>
  <p:tag name="KSO_WM_UNIT_LAYERLEVEL" val="1_1_1"/>
  <p:tag name="KSO_WM_TAG_VERSION" val="3.0"/>
  <p:tag name="KSO_WM_DIAGRAM_GROUP_CODE" val="l1-1"/>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DIAGRAM_VERSION" val="3"/>
  <p:tag name="KSO_WM_DIAGRAM_COLOR_TRICK" val="1"/>
  <p:tag name="KSO_WM_DIAGRAM_COLOR_TEXT_CAN_REMOVE" val="n"/>
  <p:tag name="KSO_WM_UNIT_PRESET_TEXT" val="单击添加项标题"/>
  <p:tag name="KSO_WM_UNIT_TEXT_FILL_FORE_SCHEMECOLOR_INDEX" val="1"/>
  <p:tag name="KSO_WM_UNIT_TEXT_FILL_TYPE" val="1"/>
  <p:tag name="KSO_WM_UNIT_USESOURCEFORMAT_APPLY" val="1"/>
</p:tagLst>
</file>

<file path=ppt/tags/tag8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21_1*l_h_f*1_2_1"/>
  <p:tag name="KSO_WM_TEMPLATE_CATEGORY" val="diagram"/>
  <p:tag name="KSO_WM_TEMPLATE_INDEX" val="20230921"/>
  <p:tag name="KSO_WM_UNIT_LAYERLEVEL" val="1_1_1"/>
  <p:tag name="KSO_WM_TAG_VERSION" val="3.0"/>
  <p:tag name="KSO_WM_DIAGRAM_GROUP_CODE" val="l1-1"/>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您的)智能图形项正文，文字是您思想的提炼，请尽量言简意赅的阐述观点。单击此处添加正文，文字是您思想的提炼。"/>
  <p:tag name="KSO_WM_UNIT_TEXT_FILL_FORE_SCHEMECOLOR_INDEX" val="1"/>
  <p:tag name="KSO_WM_UNIT_TEXT_FILL_TYPE" val="1"/>
  <p:tag name="KSO_WM_UNIT_USESOURCEFORMAT_APPLY" val="1"/>
</p:tagLst>
</file>

<file path=ppt/tags/tag8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4806_1*a*1"/>
  <p:tag name="KSO_WM_TEMPLATE_CATEGORY" val="custom"/>
  <p:tag name="KSO_WM_TEMPLATE_INDEX" val="20234806"/>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TYPE" val="1"/>
  <p:tag name="KSO_WM_UNIT_TEXT_FILL_FORE_SCHEMECOLOR_INDEX" val="13"/>
  <p:tag name="KSO_WM_UNIT_TEXT_FILL_TYPE" val="1"/>
  <p:tag name="KSO_WM_UNIT_USESOURCEFORMAT_APPLY" val="1"/>
</p:tagLst>
</file>

<file path=ppt/tags/tag869.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4"/>
  <p:tag name="KSO_WM_SLIDE_TYPE" val="text"/>
  <p:tag name="KSO_WM_TEMPLATE_SUBCATEGORY" val="29"/>
  <p:tag name="KSO_WM_BEAUTIFY_FLAG" val="#wm#"/>
  <p:tag name="KSO_WM_TEMPLATE_FIGMA_ID" val="0"/>
  <p:tag name="KSO_WM_TEMPLATE_SLIDE_ID" val="slide_4ae229a2f1c7f65e"/>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Lst>
</file>

<file path=ppt/tags/tag8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4806_1*a*1"/>
  <p:tag name="KSO_WM_TEMPLATE_CATEGORY" val="custom"/>
  <p:tag name="KSO_WM_TEMPLATE_INDEX" val="20234806"/>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TYPE" val="1"/>
  <p:tag name="KSO_WM_UNIT_TEXT_FILL_FORE_SCHEMECOLOR_INDEX" val="13"/>
  <p:tag name="KSO_WM_UNIT_TEXT_FILL_TYPE" val="1"/>
  <p:tag name="KSO_WM_UNIT_USESOURCEFORMAT_APPLY" val="1"/>
</p:tagLst>
</file>

<file path=ppt/tags/tag8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41N942229708&quot;,&quot;product_name&quot;:&quot;wps-wpp-pc&quot;,&quot;intention_code&quot;:&quot;wps_wpp_generate_doc_pay&quot;}*gallery_gallery_ai_v2.1.6_ONLINE*185e77729fc1b4c2960d79861c752a09-slide-12"/>
  <p:tag name="KSO_WM_DIAGRAM_VIRTUALLY_FRAME" val="{&quot;height&quot;:404.15,&quot;left&quot;:48,&quot;top&quot;:116,&quot;width&quot;:864}"/>
</p:tagLst>
</file>

<file path=ppt/tags/tag8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 name="KSO_WM_DIAGRAM_VIRTUALLY_FRAME" val="{&quot;height&quot;:404.15,&quot;left&quot;:48,&quot;top&quot;:116,&quot;width&quot;:864}"/>
</p:tagLst>
</file>

<file path=ppt/tags/tag8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 name="KSO_WM_DIAGRAM_VIRTUALLY_FRAME" val="{&quot;height&quot;:404.15,&quot;left&quot;:48,&quot;top&quot;:116,&quot;width&quot;:864}"/>
</p:tagLst>
</file>

<file path=ppt/tags/tag8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 name="KSO_WM_DIAGRAM_VIRTUALLY_FRAME" val="{&quot;height&quot;:404.15,&quot;left&quot;:48,&quot;top&quot;:116,&quot;width&quot;:864}"/>
</p:tagLst>
</file>

<file path=ppt/tags/tag87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DIAGRAM_VIRTUALLY_FRAME" val="{&quot;height&quot;:404.15,&quot;left&quot;:48,&quot;top&quot;:116,&quot;width&quot;:864}"/>
</p:tagLst>
</file>

<file path=ppt/tags/tag8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 name="KSO_WM_DIAGRAM_VIRTUALLY_FRAME" val="{&quot;height&quot;:404.15,&quot;left&quot;:48,&quot;top&quot;:116,&quot;width&quot;:864}"/>
</p:tagLst>
</file>

<file path=ppt/tags/tag8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 name="KSO_WM_DIAGRAM_VIRTUALLY_FRAME" val="{&quot;height&quot;:404.15,&quot;left&quot;:48,&quot;top&quot;:116,&quot;width&quot;:864}"/>
</p:tagLst>
</file>

<file path=ppt/tags/tag8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 name="KSO_WM_DIAGRAM_VIRTUALLY_FRAME" val="{&quot;height&quot;:404.15,&quot;left&quot;:48,&quot;top&quot;:116,&quot;width&quot;:864}"/>
</p:tagLst>
</file>

<file path=ppt/tags/tag8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 name="KSO_WM_DIAGRAM_VIRTUALLY_FRAME" val="{&quot;height&quot;:404.15,&quot;left&quot;:48,&quot;top&quot;:116,&quot;width&quot;:864}"/>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Lst>
</file>

<file path=ppt/tags/tag88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d"/>
  <p:tag name="MH_PIC_SOURCE_TYPE" val="generate_slide_ai*{&quot;id&quot;:&quot;VCG211285496964&quot;,&quot;product_name&quot;:&quot;wps-wpp-pc&quot;,&quot;intention_code&quot;:&quot;wps_wpp_generate_doc_pay&quot;}*gallery_gallery_ai_v2.1.6_ONLINE*185e77729fc1b4c2960d79861c752a09-slide-12"/>
  <p:tag name="KSO_WM_DIAGRAM_VIRTUALLY_FRAME" val="{&quot;height&quot;:404.15,&quot;left&quot;:48,&quot;top&quot;:116,&quot;width&quot;:864}"/>
</p:tagLst>
</file>

<file path=ppt/tags/tag8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 name="KSO_WM_UNIT_PRESET_TEXT" val="单击此处添加项标题"/>
  <p:tag name="KSO_WM_DIAGRAM_VIRTUALLY_FRAME" val="{&quot;height&quot;:404.15,&quot;left&quot;:48,&quot;top&quot;:116,&quot;width&quot;:864}"/>
</p:tagLst>
</file>

<file path=ppt/tags/tag8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 name="KSO_WM_DIAGRAM_VIRTUALLY_FRAME" val="{&quot;height&quot;:404.15,&quot;left&quot;:48,&quot;top&quot;:116,&quot;width&quot;:864}"/>
</p:tagLst>
</file>

<file path=ppt/tags/tag8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0921_1*l_h_i*1_1_2"/>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SHADOW_SCHEMECOLOR_INDEX" val="5"/>
  <p:tag name="KSO_WM_UNIT_USESOURCEFORMAT_APPLY" val="1"/>
</p:tagLst>
</file>

<file path=ppt/tags/tag8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0921_1*l_h_i*1_1_3"/>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solid&quot;:{&quot;brightness&quot;:0,&quot;colorType&quot;:2,&quot;rgb&quot;:&quot;#ffffff&quot;,&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USESOURCEFORMAT_APPLY" val="1"/>
</p:tagLst>
</file>

<file path=ppt/tags/tag8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0921_1*l_h_i*1_1_2"/>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SHADOW_SCHEMECOLOR_INDEX" val="5"/>
  <p:tag name="KSO_WM_UNIT_USESOURCEFORMAT_APPLY" val="1"/>
</p:tagLst>
</file>

<file path=ppt/tags/tag8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0921_1*l_h_i*1_1_3"/>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solid&quot;:{&quot;brightness&quot;:0,&quot;colorType&quot;:2,&quot;rgb&quot;:&quot;#ffffff&quot;,&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USESOURCEFORMAT_APPLY" val="1"/>
</p:tagLst>
</file>

<file path=ppt/tags/tag8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0921_1*l_h_i*1_1_2"/>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SHADOW_SCHEMECOLOR_INDEX" val="5"/>
  <p:tag name="KSO_WM_UNIT_USESOURCEFORMAT_APPLY" val="1"/>
</p:tagLst>
</file>

<file path=ppt/tags/tag8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0921_1*l_h_i*1_1_3"/>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solid&quot;:{&quot;brightness&quot;:0,&quot;colorType&quot;:2,&quot;rgb&quot;:&quot;#ffffff&quot;,&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USESOURCEFORMAT_APPLY" val="1"/>
</p:tagLst>
</file>

<file path=ppt/tags/tag8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0921_1*l_h_i*1_1_2"/>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type&quot;:0},&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SHADOW_SCHEMECOLOR_INDEX" val="5"/>
  <p:tag name="KSO_WM_UNIT_USESOURCEFORMAT_APPLY" val="1"/>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Lst>
</file>

<file path=ppt/tags/tag8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0921_1*l_h_i*1_1_3"/>
  <p:tag name="KSO_WM_TEMPLATE_CATEGORY" val="diagram"/>
  <p:tag name="KSO_WM_TEMPLATE_INDEX" val="20230921"/>
  <p:tag name="KSO_WM_UNIT_LAYERLEVEL" val="1_1_1"/>
  <p:tag name="KSO_WM_TAG_VERSION" val="3.0"/>
  <p:tag name="KSO_WM_DIAGRAM_MAX_ITEMCNT" val="6"/>
  <p:tag name="KSO_WM_DIAGRAM_MIN_ITEMCNT" val="2"/>
  <p:tag name="KSO_WM_DIAGRAM_VIRTUALLY_FRAME" val="{&quot;height&quot;:373.70001757034646,&quot;left&quot;:54.8,&quot;top&quot;:114.82499121482684,&quot;width&quot;:850.6000787401575}"/>
  <p:tag name="KSO_WM_DIAGRAM_COLOR_MATCH_VALUE" val="{&quot;shape&quot;:{&quot;fill&quot;:{&quot;solid&quot;:{&quot;brightness&quot;:0,&quot;colorType&quot;:2,&quot;rgb&quot;:&quot;#ffffff&quot;,&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666666&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VERSION" val="3"/>
  <p:tag name="KSO_WM_DIAGRAM_COLOR_TRICK" val="1"/>
  <p:tag name="KSO_WM_DIAGRAM_COLOR_TEXT_CAN_REMOVE" val="n"/>
  <p:tag name="KSO_WM_UNIT_USESOURCEFORMAT_APPLY" val="1"/>
</p:tagLst>
</file>

<file path=ppt/tags/tag89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090884a5b4d69dad"/>
</p:tagLst>
</file>

<file path=ppt/tags/tag8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4820_2*l_h_a*1_1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BEAUTIFY_FLAG" val="#wm#"/>
  <p:tag name="KSO_WM_UNIT_PRESET_TEXT" val="单击此处&#10;添加标题"/>
  <p:tag name="KSO_WM_UNIT_LINE_FORE_SCHEMECOLOR_INDEX" val="-2"/>
  <p:tag name="KSO_WM_UNIT_TEXT_FILL_FORE_SCHEMECOLOR_INDEX" val="1"/>
  <p:tag name="KSO_WM_UNIT_TEXT_FILL_TYPE" val="1"/>
  <p:tag name="KSO_WM_UNIT_USESOURCEFORMAT_APPLY" val="1"/>
</p:tagLst>
</file>

<file path=ppt/tags/tag89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4820_2*l_h_f*1_1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此处添加文本具体内容，文字是您思想的提炼，简明扼要地阐述您的观点。根据需要可酌情增减文字，以便观者准确地理解您传达的思想。单击此处添加文本具体内容，文字是您思想的提炼，简明扼要地阐述您的观点。根据需要可酌情增减文字，以便观者准确地理解您传达的思想。"/>
  <p:tag name="KSO_WM_UNIT_LINE_FORE_SCHEMECOLOR_INDEX" val="-2"/>
  <p:tag name="KSO_WM_UNIT_TEXT_FILL_FORE_SCHEMECOLOR_INDEX" val="1"/>
  <p:tag name="KSO_WM_UNIT_TEXT_FILL_TYPE" val="1"/>
  <p:tag name="KSO_WM_UNIT_USESOURCEFORMAT_APPLY" val="1"/>
</p:tagLst>
</file>

<file path=ppt/tags/tag89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4820_2*l_h_f*1_2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此处添加文本具体内容，文字是您思想的提炼，简明扼要地阐述您的观点。根据需要可酌情增减文字，以便观者准确地理解您传达的思想。单击此处添加文本具体内容，简明扼要地阐述您的观点。根据需要可酌情增减文字，以便观者准确地理解您传达的思想。"/>
  <p:tag name="KSO_WM_UNIT_LINE_FORE_SCHEMECOLOR_INDEX" val="-2"/>
  <p:tag name="KSO_WM_UNIT_TEXT_FILL_FORE_SCHEMECOLOR_INDEX" val="1"/>
  <p:tag name="KSO_WM_UNIT_TEXT_FILL_TYPE" val="1"/>
  <p:tag name="KSO_WM_UNIT_USESOURCEFORMAT_APPLY" val="1"/>
</p:tagLst>
</file>

<file path=ppt/tags/tag89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4820_2*l_h_f*1_3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TEXT_LAYER_COUNT" val="1"/>
  <p:tag name="KSO_WM_BEAUTIFY_FLAG" val="#wm#"/>
  <p:tag name="KSO_WM_UNIT_PRESET_TEXT" val="单击此处添加文本具体内容，文字是您思想的提炼，简明扼要地阐述您的观点。根据需要可酌情增减文字，以便观者准确地理解您传达的思想。单击此处添加文本具体内容，文字是您思想的提炼，简明扼要地阐述您的观点。根据需要可酌情增减文字，以便观者准确地理解您传达的思想。"/>
  <p:tag name="KSO_WM_UNIT_LINE_FORE_SCHEMECOLOR_INDEX" val="-2"/>
  <p:tag name="KSO_WM_UNIT_TEXT_FILL_FORE_SCHEMECOLOR_INDEX" val="1"/>
  <p:tag name="KSO_WM_UNIT_TEXT_FILL_TYPE" val="1"/>
  <p:tag name="KSO_WM_UNIT_USESOURCEFORMAT_APPLY" val="1"/>
</p:tagLst>
</file>

<file path=ppt/tags/tag8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4820_2*l_h_a*1_2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BEAUTIFY_FLAG" val="#wm#"/>
  <p:tag name="KSO_WM_UNIT_PRESET_TEXT" val="单击此处&#10;添加标题"/>
  <p:tag name="KSO_WM_UNIT_LINE_FORE_SCHEMECOLOR_INDEX" val="-2"/>
  <p:tag name="KSO_WM_UNIT_TEXT_FILL_FORE_SCHEMECOLOR_INDEX" val="1"/>
  <p:tag name="KSO_WM_UNIT_TEXT_FILL_TYPE" val="1"/>
  <p:tag name="KSO_WM_UNIT_USESOURCEFORMAT_APPLY" val="1"/>
</p:tagLst>
</file>

<file path=ppt/tags/tag8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4820_2*l_h_a*1_3_1"/>
  <p:tag name="KSO_WM_TEMPLATE_CATEGORY" val="diagram"/>
  <p:tag name="KSO_WM_TEMPLATE_INDEX" val="20234820"/>
  <p:tag name="KSO_WM_UNIT_LAYERLEVEL" val="1_1_1"/>
  <p:tag name="KSO_WM_TAG_VERSION" val="3.0"/>
  <p:tag name="KSO_WM_DIAGRAM_GROUP_CODE" val="l1-1"/>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BEAUTIFY_FLAG" val="#wm#"/>
  <p:tag name="KSO_WM_UNIT_PRESET_TEXT" val="单击此处&#10;添加标题"/>
  <p:tag name="KSO_WM_UNIT_LINE_FORE_SCHEMECOLOR_INDEX" val="-2"/>
  <p:tag name="KSO_WM_UNIT_TEXT_FILL_FORE_SCHEMECOLOR_INDEX" val="1"/>
  <p:tag name="KSO_WM_UNIT_TEXT_FILL_TYPE" val="1"/>
  <p:tag name="KSO_WM_UNIT_USESOURCEFORMAT_APPLY" val="1"/>
</p:tagLst>
</file>

<file path=ppt/tags/tag8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4806_1*a*1"/>
  <p:tag name="KSO_WM_TEMPLATE_CATEGORY" val="custom"/>
  <p:tag name="KSO_WM_TEMPLATE_INDEX" val="20234806"/>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TYPE" val="1"/>
  <p:tag name="KSO_WM_UNIT_TEXT_FILL_FORE_SCHEMECOLOR_INDEX" val="13"/>
  <p:tag name="KSO_WM_UNIT_TEXT_FILL_TYPE" val="1"/>
  <p:tag name="KSO_WM_UNIT_USESOURCEFORMAT_APPLY" val="1"/>
</p:tagLst>
</file>

<file path=ppt/tags/tag8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3_7"/>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3_7"/>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solidLine&quot;:{&quot;brightness&quot;:0,&quot;colorType&quot;:1,&quot;foreColorIndex&quot;:5,&quot;transparency&quot;:0.4499999880790710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7"/>
  <p:tag name="KSO_WM_UNIT_LINE_FILL_TYPE" val="2"/>
  <p:tag name="KSO_WM_UNIT_TEXT_FILL_FORE_SCHEMECOLOR_INDEX" val="2"/>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90.xml><?xml version="1.0" encoding="utf-8"?>
<p:tagLst xmlns:a="http://schemas.openxmlformats.org/drawingml/2006/main" xmlns:r="http://schemas.openxmlformats.org/officeDocument/2006/relationships" xmlns:p="http://schemas.openxmlformats.org/presentationml/2006/main">
  <p:tag name="KSO_WM_FIGMA_DECORATION_INDEX" val="17"/>
  <p:tag name="$PH_EXT" val="2"/>
  <p:tag name="KSO_WM_BEAUTIFY_FLAG" val="#fgm#"/>
  <p:tag name="KSO_WM_DIAGRAM_GROUP_CODE" val="1"/>
  <p:tag name="KSO_WM_FIGMA_FLAG" val="#fgm#"/>
  <p:tag name="KSO_WM_SYNC_SLIDE_TEXT" val="1"/>
  <p:tag name="KSO_WM_UNIT_INDEX" val="1_2_1"/>
  <p:tag name="KSO_WM_UNIT_TYPE" val="l_h_i"/>
</p:tagLst>
</file>

<file path=ppt/tags/tag9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820_2*l_h_i*1_3_2"/>
  <p:tag name="KSO_WM_TEMPLATE_CATEGORY" val="diagram"/>
  <p:tag name="KSO_WM_TEMPLATE_INDEX" val="20234820"/>
  <p:tag name="KSO_WM_UNIT_LAYERLEVEL" val="1_1_1"/>
  <p:tag name="KSO_WM_TAG_VERSION" val="3.0"/>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299999713897705,&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BEAUTIFY_FLAG" val="#wm#"/>
  <p:tag name="KSO_WM_UNIT_LINE_FORE_SCHEMECOLOR_INDEX" val="7"/>
  <p:tag name="KSO_WM_UNIT_USESOURCEFORMAT_APPLY" val="1"/>
</p:tagLst>
</file>

<file path=ppt/tags/tag9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3_4"/>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3_4"/>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UNIT_TEXT_FILL_FORE_SCHEMECOLOR_INDEX" val="2"/>
  <p:tag name="KSO_WM_UNIT_TEXT_FILL_TYPE" val="1"/>
  <p:tag name="KSO_WM_UNIT_USESOURCEFORMAT_APPLY" val="1"/>
</p:tagLst>
</file>

<file path=ppt/tags/tag9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3_6"/>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3_6"/>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7"/>
  <p:tag name="KSO_WM_UNIT_LINE_FILL_TYPE" val="2"/>
  <p:tag name="KSO_WM_UNIT_USESOURCEFORMAT_APPLY" val="1"/>
</p:tagLst>
</file>

<file path=ppt/tags/tag9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3_5"/>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3_5"/>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UNIT_USESOURCEFORMAT_APPLY" val="1"/>
</p:tagLst>
</file>

<file path=ppt/tags/tag9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3_1"/>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3_1"/>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7"/>
  <p:tag name="KSO_WM_UNIT_LINE_FILL_TYPE" val="2"/>
  <p:tag name="KSO_WM_UNIT_USESOURCEFORMAT_APPLY" val="1"/>
</p:tagLst>
</file>

<file path=ppt/tags/tag9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3_3"/>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3_3"/>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UNIT_USESOURCEFORMAT_APPLY" val="1"/>
</p:tagLst>
</file>

<file path=ppt/tags/tag9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2_7"/>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2_7"/>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solidLine&quot;:{&quot;brightness&quot;:0,&quot;colorType&quot;:1,&quot;foreColorIndex&quot;:5,&quot;transparency&quot;:0.4499999880790710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6"/>
  <p:tag name="KSO_WM_UNIT_LINE_FILL_TYPE" val="2"/>
  <p:tag name="KSO_WM_UNIT_TEXT_FILL_FORE_SCHEMECOLOR_INDEX" val="2"/>
  <p:tag name="KSO_WM_UNIT_TEXT_FILL_TYPE" val="1"/>
  <p:tag name="KSO_WM_UNIT_USESOURCEFORMAT_APPLY" val="1"/>
</p:tagLst>
</file>

<file path=ppt/tags/tag9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2_4"/>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2_4"/>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UNIT_TEXT_FILL_FORE_SCHEMECOLOR_INDEX" val="2"/>
  <p:tag name="KSO_WM_UNIT_TEXT_FILL_TYPE" val="1"/>
  <p:tag name="KSO_WM_UNIT_USESOURCEFORMAT_APPLY" val="1"/>
</p:tagLst>
</file>

<file path=ppt/tags/tag9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2_6"/>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2_6"/>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6"/>
  <p:tag name="KSO_WM_UNIT_LINE_FILL_TYPE" val="2"/>
  <p:tag name="KSO_WM_UNIT_USESOURCEFORMAT_APPLY" val="1"/>
</p:tagLst>
</file>

<file path=ppt/tags/tag9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2_5"/>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2_5"/>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UNIT_USESOURCEFORMAT_APPLY" val="1"/>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Lst>
</file>

<file path=ppt/tags/tag9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2_1"/>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2_1"/>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6"/>
  <p:tag name="KSO_WM_UNIT_LINE_FILL_TYPE" val="2"/>
  <p:tag name="KSO_WM_UNIT_USESOURCEFORMAT_APPLY" val="1"/>
</p:tagLst>
</file>

<file path=ppt/tags/tag9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2_3"/>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2_3"/>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UNIT_USESOURCEFORMAT_APPLY" val="1"/>
</p:tagLst>
</file>

<file path=ppt/tags/tag9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820_2*l_h_i*1_2_2"/>
  <p:tag name="KSO_WM_TEMPLATE_CATEGORY" val="diagram"/>
  <p:tag name="KSO_WM_TEMPLATE_INDEX" val="20234820"/>
  <p:tag name="KSO_WM_UNIT_LAYERLEVEL" val="1_1_1"/>
  <p:tag name="KSO_WM_TAG_VERSION" val="3.0"/>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299999713897705,&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BEAUTIFY_FLAG" val="#wm#"/>
  <p:tag name="KSO_WM_UNIT_LINE_FORE_SCHEMECOLOR_INDEX" val="6"/>
  <p:tag name="KSO_WM_UNIT_USESOURCEFORMAT_APPLY" val="1"/>
</p:tagLst>
</file>

<file path=ppt/tags/tag9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1_7"/>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1_7"/>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gradient&quot;:[{&quot;brightness&quot;:0,&quot;colorType&quot;:1,&quot;foreColorIndex&quot;:5,&quot;pos&quot;:0,&quot;transparency&quot;:1},{&quot;brightness&quot;:0,&quot;colorType&quot;:1,&quot;foreColorIndex&quot;:5,&quot;pos&quot;:1,&quot;transparency&quot;:0.8500000238418579}],&quot;type&quot;:3},&quot;glow&quot;:{&quot;colorType&quot;:0},&quot;line&quot;:{&quot;solidLine&quot;:{&quot;brightness&quot;:0,&quot;colorType&quot;:1,&quot;foreColorIndex&quot;:5,&quot;transparency&quot;:0.44999998807907104},&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 name="KSO_WM_UNIT_LINE_FILL_TYPE" val="2"/>
  <p:tag name="KSO_WM_UNIT_TEXT_FILL_FORE_SCHEMECOLOR_INDEX" val="2"/>
  <p:tag name="KSO_WM_UNIT_TEXT_FILL_TYPE" val="1"/>
  <p:tag name="KSO_WM_UNIT_USESOURCEFORMAT_APPLY" val="1"/>
</p:tagLst>
</file>

<file path=ppt/tags/tag9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1_4"/>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1_4"/>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UNIT_TEXT_FILL_FORE_SCHEMECOLOR_INDEX" val="2"/>
  <p:tag name="KSO_WM_UNIT_TEXT_FILL_TYPE" val="1"/>
  <p:tag name="KSO_WM_UNIT_USESOURCEFORMAT_APPLY" val="1"/>
</p:tagLst>
</file>

<file path=ppt/tags/tag9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1_6"/>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1_6"/>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UNIT_LINE_FILL_TYPE" val="2"/>
  <p:tag name="KSO_WM_UNIT_USESOURCEFORMAT_APPLY" val="1"/>
</p:tagLst>
</file>

<file path=ppt/tags/tag9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1_5"/>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1_5"/>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UNIT_USESOURCEFORMAT_APPLY" val="1"/>
</p:tagLst>
</file>

<file path=ppt/tags/tag9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1_1"/>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1_1"/>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UNIT_LINE_FILL_TYPE" val="2"/>
  <p:tag name="KSO_WM_UNIT_USESOURCEFORMAT_APPLY" val="1"/>
</p:tagLst>
</file>

<file path=ppt/tags/tag9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4820_2*l_h_i*1_1_3"/>
  <p:tag name="KSO_WM_TEMPLATE_CATEGORY" val="diagram"/>
  <p:tag name="KSO_WM_TEMPLATE_INDEX" val="20234820"/>
  <p:tag name="KSO_WM_UNIT_LAYERLEVEL" val="1_1_1"/>
  <p:tag name="KSO_WM_TAG_VERSION" val="3.0"/>
  <p:tag name="KSO_WM_DIAGRAM_VERSION" val="3"/>
  <p:tag name="KSO_WM_DIAGRAM_COLOR_TRICK" val="1"/>
  <p:tag name="KSO_WM_DIAGRAM_COLOR_TEXT_CAN_REMOVE" val="n"/>
  <p:tag name="KSO_WM_UNIT_TYPE" val="l_h_i"/>
  <p:tag name="KSO_WM_UNIT_INDEX" val="1_1_3"/>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000000&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UNIT_USESOURCEFORMAT_APPLY" val="1"/>
</p:tagLst>
</file>

<file path=ppt/tags/tag9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820_2*l_h_i*1_1_2"/>
  <p:tag name="KSO_WM_TEMPLATE_CATEGORY" val="diagram"/>
  <p:tag name="KSO_WM_TEMPLATE_INDEX" val="20234820"/>
  <p:tag name="KSO_WM_UNIT_LAYERLEVEL" val="1_1_1"/>
  <p:tag name="KSO_WM_TAG_VERSION" val="3.0"/>
  <p:tag name="KSO_WM_DIAGRAM_MAX_ITEMCNT" val="3"/>
  <p:tag name="KSO_WM_DIAGRAM_MIN_ITEMCNT" val="2"/>
  <p:tag name="KSO_WM_DIAGRAM_VIRTUALLY_FRAME" val="{&quot;height&quot;:439.2500030517578,&quot;left&quot;:23.149999999999988,&quot;top&quot;:69.29999694824218,&quot;width&quot;:911.6250393700788}"/>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299999713897705,&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BEAUTIFY_FLAG" val="#wm#"/>
  <p:tag name="KSO_WM_UNIT_LINE_FORE_SCHEMECOLOR_INDEX" val="5"/>
  <p:tag name="KSO_WM_UNIT_USESOURCEFORMAT_APPLY" val="1"/>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Lst>
</file>

<file path=ppt/tags/tag920.xml><?xml version="1.0" encoding="utf-8"?>
<p:tagLst xmlns:a="http://schemas.openxmlformats.org/drawingml/2006/main" xmlns:r="http://schemas.openxmlformats.org/officeDocument/2006/relationships" xmlns:p="http://schemas.openxmlformats.org/presentationml/2006/main">
  <p:tag name="KSO_WM_UNIT_TYPE" val="d"/>
  <p:tag name="KSO_WM_UNIT_INDEX" val="2"/>
  <p:tag name="KSO_WM_BEAUTIFY_FLAG" val="#wm#"/>
  <p:tag name="KSO_WM_TAG_VERSION" val="3.0"/>
  <p:tag name="KSO_WM_TEMPLATE_NEED_RESERVE" val="1"/>
  <p:tag name="KSO_WM_TEMPLATE_INDEX" val="791"/>
  <p:tag name="KSO_WM_TEMPLATE_CATEGORY" val="custom"/>
  <p:tag name="KSO_WM_UNIT_ID" val="custom791_1*d*2"/>
  <p:tag name="KSO_WM_UNIT_LAYERLEVEL" val="1"/>
</p:tagLst>
</file>

<file path=ppt/tags/tag921.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2"/>
  <p:tag name="KSO_WM_SLIDE_TYPE" val="text"/>
  <p:tag name="KSO_WM_TEMPLATE_SUBCATEGORY" val="29"/>
  <p:tag name="KSO_WM_BEAUTIFY_FLAG" val="#wm#"/>
  <p:tag name="KSO_WM_TEMPLATE_FIGMA_ID" val="0"/>
  <p:tag name="KSO_WM_TEMPLATE_SLIDE_ID" val="slide_1757752f9dc289be"/>
</p:tagLst>
</file>

<file path=ppt/tags/tag9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5169_4*n_h_h_a*1_2_2_1"/>
  <p:tag name="KSO_WM_TEMPLATE_CATEGORY" val="diagram"/>
  <p:tag name="KSO_WM_TEMPLATE_INDEX" val="20235169"/>
  <p:tag name="KSO_WM_UNIT_LAYERLEVEL" val="1_1_1_1"/>
  <p:tag name="KSO_WM_TAG_VERSION" val="3.0"/>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此处添加项标题"/>
  <p:tag name="KSO_WM_UNIT_TEXT_FILL_FORE_SCHEMECOLOR_INDEX" val="1"/>
  <p:tag name="KSO_WM_UNIT_TEXT_FILL_TYPE" val="1"/>
  <p:tag name="KSO_WM_UNIT_USESOURCEFORMAT_APPLY" val="1"/>
</p:tagLst>
</file>

<file path=ppt/tags/tag92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5169_4*n_h_h_f*1_2_2_1"/>
  <p:tag name="KSO_WM_TEMPLATE_CATEGORY" val="diagram"/>
  <p:tag name="KSO_WM_TEMPLATE_INDEX" val="20235169"/>
  <p:tag name="KSO_WM_UNIT_LAYERLEVEL" val="1_1_1_1"/>
  <p:tag name="KSO_WM_TAG_VERSION" val="3.0"/>
  <p:tag name="KSO_WM_BEAUTIFY_FLAG" val="#wm#"/>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1"/>
</p:tagLst>
</file>

<file path=ppt/tags/tag92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UNIT_ID" val="diagram20235169_4*n_h_h_a*1_2_3_1"/>
  <p:tag name="KSO_WM_TEMPLATE_CATEGORY" val="diagram"/>
  <p:tag name="KSO_WM_TEMPLATE_INDEX" val="20235169"/>
  <p:tag name="KSO_WM_UNIT_LAYERLEVEL" val="1_1_1_1"/>
  <p:tag name="KSO_WM_TAG_VERSION" val="3.0"/>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此处添加项标题"/>
  <p:tag name="KSO_WM_UNIT_TEXT_FILL_FORE_SCHEMECOLOR_INDEX" val="1"/>
  <p:tag name="KSO_WM_UNIT_TEXT_FILL_TYPE" val="1"/>
  <p:tag name="KSO_WM_UNIT_USESOURCEFORMAT_APPLY" val="1"/>
</p:tagLst>
</file>

<file path=ppt/tags/tag9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5169_4*n_h_h_f*1_2_3_1"/>
  <p:tag name="KSO_WM_TEMPLATE_CATEGORY" val="diagram"/>
  <p:tag name="KSO_WM_TEMPLATE_INDEX" val="20235169"/>
  <p:tag name="KSO_WM_UNIT_LAYERLEVEL" val="1_1_1_1"/>
  <p:tag name="KSO_WM_TAG_VERSION" val="3.0"/>
  <p:tag name="KSO_WM_BEAUTIFY_FLAG" val="#wm#"/>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1"/>
</p:tagLst>
</file>

<file path=ppt/tags/tag92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5169_4*n_h_h_a*1_2_1_1"/>
  <p:tag name="KSO_WM_TEMPLATE_CATEGORY" val="diagram"/>
  <p:tag name="KSO_WM_TEMPLATE_INDEX" val="20235169"/>
  <p:tag name="KSO_WM_UNIT_LAYERLEVEL" val="1_1_1_1"/>
  <p:tag name="KSO_WM_TAG_VERSION" val="3.0"/>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此处添加项标题"/>
  <p:tag name="KSO_WM_UNIT_TEXT_FILL_FORE_SCHEMECOLOR_INDEX" val="1"/>
  <p:tag name="KSO_WM_UNIT_TEXT_FILL_TYPE" val="1"/>
  <p:tag name="KSO_WM_UNIT_USESOURCEFORMAT_APPLY" val="1"/>
</p:tagLst>
</file>

<file path=ppt/tags/tag92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5169_4*n_h_h_f*1_2_1_1"/>
  <p:tag name="KSO_WM_TEMPLATE_CATEGORY" val="diagram"/>
  <p:tag name="KSO_WM_TEMPLATE_INDEX" val="20235169"/>
  <p:tag name="KSO_WM_UNIT_LAYERLEVEL" val="1_1_1_1"/>
  <p:tag name="KSO_WM_TAG_VERSION" val="3.0"/>
  <p:tag name="KSO_WM_BEAUTIFY_FLAG" val="#wm#"/>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1"/>
</p:tagLst>
</file>

<file path=ppt/tags/tag9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UNIT_ID" val="diagram20235169_4*n_h_h_a*1_2_4_1"/>
  <p:tag name="KSO_WM_TEMPLATE_CATEGORY" val="diagram"/>
  <p:tag name="KSO_WM_TEMPLATE_INDEX" val="20235169"/>
  <p:tag name="KSO_WM_UNIT_LAYERLEVEL" val="1_1_1_1"/>
  <p:tag name="KSO_WM_TAG_VERSION" val="3.0"/>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此处添加项标题"/>
  <p:tag name="KSO_WM_UNIT_TEXT_FILL_FORE_SCHEMECOLOR_INDEX" val="1"/>
  <p:tag name="KSO_WM_UNIT_TEXT_FILL_TYPE" val="1"/>
  <p:tag name="KSO_WM_UNIT_USESOURCEFORMAT_APPLY" val="1"/>
</p:tagLst>
</file>

<file path=ppt/tags/tag9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5169_4*n_h_h_f*1_2_4_1"/>
  <p:tag name="KSO_WM_TEMPLATE_CATEGORY" val="diagram"/>
  <p:tag name="KSO_WM_TEMPLATE_INDEX" val="20235169"/>
  <p:tag name="KSO_WM_UNIT_LAYERLEVEL" val="1_1_1_1"/>
  <p:tag name="KSO_WM_TAG_VERSION" val="3.0"/>
  <p:tag name="KSO_WM_BEAUTIFY_FLAG" val="#wm#"/>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1"/>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Lst>
</file>

<file path=ppt/tags/tag9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5_1"/>
  <p:tag name="KSO_WM_UNIT_ID" val="diagram20235169_4*n_h_h_a*1_2_5_1"/>
  <p:tag name="KSO_WM_TEMPLATE_CATEGORY" val="diagram"/>
  <p:tag name="KSO_WM_TEMPLATE_INDEX" val="20235169"/>
  <p:tag name="KSO_WM_UNIT_LAYERLEVEL" val="1_1_1_1"/>
  <p:tag name="KSO_WM_TAG_VERSION" val="3.0"/>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此处添加项标题"/>
  <p:tag name="KSO_WM_UNIT_TEXT_FILL_FORE_SCHEMECOLOR_INDEX" val="1"/>
  <p:tag name="KSO_WM_UNIT_TEXT_FILL_TYPE" val="1"/>
  <p:tag name="KSO_WM_UNIT_USESOURCEFORMAT_APPLY" val="1"/>
</p:tagLst>
</file>

<file path=ppt/tags/tag93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5169_4*n_h_h_f*1_2_5_1"/>
  <p:tag name="KSO_WM_TEMPLATE_CATEGORY" val="diagram"/>
  <p:tag name="KSO_WM_TEMPLATE_INDEX" val="20235169"/>
  <p:tag name="KSO_WM_UNIT_LAYERLEVEL" val="1_1_1_1"/>
  <p:tag name="KSO_WM_TAG_VERSION" val="3.0"/>
  <p:tag name="KSO_WM_BEAUTIFY_FLAG" val="#wm#"/>
  <p:tag name="KSO_WM_UNIT_TEXT_FILL_FORE_SCHEMECOLOR_INDEX_BRIGHTNESS" val="0.15"/>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1"/>
</p:tagLst>
</file>

<file path=ppt/tags/tag932.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5169_4*n_h_a*1_1_1"/>
  <p:tag name="KSO_WM_TEMPLATE_CATEGORY" val="diagram"/>
  <p:tag name="KSO_WM_TEMPLATE_INDEX" val="20235169"/>
  <p:tag name="KSO_WM_UNIT_LAYERLEVEL" val="1_1_1"/>
  <p:tag name="KSO_WM_TAG_VERSION" val="3.0"/>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gradient&quot;:[{&quot;brightness&quot;:0,&quot;colorType&quot;:1,&quot;foreColorIndex&quot;:5,&quot;pos&quot;:1,&quot;transparency&quot;:0},{&quot;brightness&quot;:0.20000000298023224,&quot;colorType&quot;:1,&quot;foreColorIndex&quot;:5,&quot;pos&quot;:0.5,&quot;transparency&quot;:0},{&quot;brightness&quot;:0.4000000059604645,&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ISCONTENTSTITLE" val="0"/>
  <p:tag name="KSO_WM_UNIT_ISNUMDGMTITLE" val="0"/>
  <p:tag name="KSO_WM_UNIT_NOCLEAR" val="0"/>
  <p:tag name="KSO_WM_UNIT_VALUE" val="42"/>
  <p:tag name="KSO_WM_UNIT_PRESET_TEXT" val="单击此处&#10;添加项标题"/>
  <p:tag name="KSO_WM_UNIT_FILL_TYPE" val="3"/>
  <p:tag name="KSO_WM_UNIT_TEXT_TYPE" val="1"/>
  <p:tag name="KSO_WM_UNIT_SHADOW_SCHEMECOLOR_INDEX" val="5"/>
  <p:tag name="KSO_WM_UNIT_USESOURCEFORMAT_APPLY" val="1"/>
</p:tagLst>
</file>

<file path=ppt/tags/tag9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4806_1*a*1"/>
  <p:tag name="KSO_WM_TEMPLATE_CATEGORY" val="custom"/>
  <p:tag name="KSO_WM_TEMPLATE_INDEX" val="20234806"/>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TYPE" val="1"/>
  <p:tag name="KSO_WM_UNIT_TEXT_FILL_FORE_SCHEMECOLOR_INDEX" val="13"/>
  <p:tag name="KSO_WM_UNIT_TEXT_FILL_TYPE" val="1"/>
  <p:tag name="KSO_WM_UNIT_USESOURCEFORMAT_APPLY" val="1"/>
</p:tagLst>
</file>

<file path=ppt/tags/tag9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169_4*n_h_i*1_1_1"/>
  <p:tag name="KSO_WM_TEMPLATE_CATEGORY" val="diagram"/>
  <p:tag name="KSO_WM_TEMPLATE_INDEX" val="20235169"/>
  <p:tag name="KSO_WM_UNIT_LAYERLEVEL" val="1_1_1"/>
  <p:tag name="KSO_WM_TAG_VERSION" val="3.0"/>
  <p:tag name="KSO_WM_DIAGRAM_VERSION" val="3"/>
  <p:tag name="KSO_WM_DIAGRAM_COLOR_TRICK" val="1"/>
  <p:tag name="KSO_WM_DIAGRAM_COLOR_TEXT_CAN_REMOVE" val="n"/>
  <p:tag name="KSO_WM_DIAGRAM_GROUP_CODE" val="n1-1"/>
  <p:tag name="KSO_WM_UNIT_TYPE" val="n_h_i"/>
  <p:tag name="KSO_WM_UNIT_INDEX" val="1_1_1"/>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gradient&quot;:[{&quot;brightness&quot;:0.800000011920929,&quot;colorType&quot;:1,&quot;foreColorIndex&quot;:5,&quot;pos&quot;:0,&quot;transparency&quot;:1},{&quot;brightness&quot;:0.800000011920929,&quot;colorType&quot;:1,&quot;foreColorIndex&quot;:5,&quot;pos&quot;:1,&quot;transparency&quot;:0.49000000953674316}],&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2"/>
  <p:tag name="KSO_WM_UNIT_TEXT_FILL_TYPE" val="1"/>
  <p:tag name="KSO_WM_UNIT_USESOURCEFORMAT_APPLY" val="1"/>
</p:tagLst>
</file>

<file path=ppt/tags/tag9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5169_4*n_h_i*1_1_2"/>
  <p:tag name="KSO_WM_TEMPLATE_CATEGORY" val="diagram"/>
  <p:tag name="KSO_WM_TEMPLATE_INDEX" val="20235169"/>
  <p:tag name="KSO_WM_UNIT_LAYERLEVEL" val="1_1_1"/>
  <p:tag name="KSO_WM_TAG_VERSION" val="3.0"/>
  <p:tag name="KSO_WM_BEAUTIFY_FLAG" val="#wm#"/>
  <p:tag name="KSO_WM_DIAGRAM_VERSION" val="3"/>
  <p:tag name="KSO_WM_DIAGRAM_COLOR_TRICK" val="1"/>
  <p:tag name="KSO_WM_DIAGRAM_COLOR_TEXT_CAN_REMOVE" val="n"/>
  <p:tag name="KSO_WM_UNIT_TYPE" val="n_h_i"/>
  <p:tag name="KSO_WM_UNIT_INDEX" val="1_1_2"/>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gradient&quot;:[{&quot;brightness&quot;:0,&quot;colorType&quot;:1,&quot;foreColorIndex&quot;:5,&quot;pos&quot;:1,&quot;transparency&quot;:0.949999988079071},{&quot;brightness&quot;:0,&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13"/>
  <p:tag name="KSO_WM_UNIT_TEXT_FILL_TYPE" val="1"/>
  <p:tag name="KSO_WM_UNIT_USESOURCEFORMAT_APPLY" val="1"/>
</p:tagLst>
</file>

<file path=ppt/tags/tag9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5169_4*n_h_i*1_1_3"/>
  <p:tag name="KSO_WM_TEMPLATE_CATEGORY" val="diagram"/>
  <p:tag name="KSO_WM_TEMPLATE_INDEX" val="20235169"/>
  <p:tag name="KSO_WM_UNIT_LAYERLEVEL" val="1_1_1"/>
  <p:tag name="KSO_WM_TAG_VERSION" val="3.0"/>
  <p:tag name="KSO_WM_BEAUTIFY_FLAG" val="#wm#"/>
  <p:tag name="KSO_WM_DIAGRAM_VERSION" val="3"/>
  <p:tag name="KSO_WM_DIAGRAM_COLOR_TRICK" val="1"/>
  <p:tag name="KSO_WM_DIAGRAM_COLOR_TEXT_CAN_REMOVE" val="n"/>
  <p:tag name="KSO_WM_UNIT_TYPE" val="n_h_i"/>
  <p:tag name="KSO_WM_UNIT_INDEX" val="1_1_3"/>
  <p:tag name="KSO_WM_DIAGRAM_MAX_ITEMCNT" val="6"/>
  <p:tag name="KSO_WM_DIAGRAM_MIN_ITEMCNT" val="2"/>
  <p:tag name="KSO_WM_DIAGRAM_VIRTUALLY_FRAME" val="{&quot;height&quot;:421.4964669486018,&quot;left&quot;:0,&quot;top&quot;:89.50354330708657,&quot;width&quot;:959.9999212598425}"/>
  <p:tag name="KSO_WM_DIAGRAM_COLOR_MATCH_VALUE" val="{&quot;shape&quot;:{&quot;fill&quot;:{&quot;type&quot;:0},&quot;glow&quot;:{&quot;colorType&quot;:0},&quot;line&quot;:{&quot;gradient&quot;:[{&quot;brightness&quot;:0,&quot;colorType&quot;:1,&quot;foreColorIndex&quot;:5,&quot;pos&quot;:1,&quot;transparency&quot;:0.949999988079071},{&quot;brightness&quot;:0,&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TEXT_FILL_FORE_SCHEMECOLOR_INDEX" val="13"/>
  <p:tag name="KSO_WM_UNIT_TEXT_FILL_TYPE" val="1"/>
  <p:tag name="KSO_WM_UNIT_USESOURCEFORMAT_APPLY" val="1"/>
</p:tagLst>
</file>

<file path=ppt/tags/tag937.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3"/>
  <p:tag name="KSO_WM_SLIDE_TYPE" val="text"/>
  <p:tag name="KSO_WM_TEMPLATE_SUBCATEGORY" val="29"/>
  <p:tag name="KSO_WM_BEAUTIFY_FLAG" val="#wm#"/>
  <p:tag name="KSO_WM_TEMPLATE_FIGMA_ID" val="0"/>
  <p:tag name="KSO_WM_TEMPLATE_SLIDE_ID" val="slide_97a51ff2b1722ceb"/>
</p:tagLst>
</file>

<file path=ppt/tags/tag9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4806_1*a*1"/>
  <p:tag name="KSO_WM_TEMPLATE_CATEGORY" val="custom"/>
  <p:tag name="KSO_WM_TEMPLATE_INDEX" val="20234806"/>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TYPE" val="1"/>
  <p:tag name="KSO_WM_UNIT_TEXT_FILL_FORE_SCHEMECOLOR_INDEX" val="13"/>
  <p:tag name="KSO_WM_UNIT_TEXT_FILL_TYPE" val="1"/>
  <p:tag name="KSO_WM_UNIT_USESOURCEFORMAT_APPLY" val="1"/>
</p:tagLst>
</file>

<file path=ppt/tags/tag93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id&quot;:&quot;VCG41N1218721365&quot;,&quot;product_name&quot;:&quot;wps-wpp-pc&quot;,&quot;intention_code&quot;:&quot;wps_wpp_generate_doc_pay&quot;}*gallery_gallery_ai_v2.1.6_ONLINE*185e77729fc1b4c2960d79861c752a09-slide-16"/>
  <p:tag name="KSO_WM_DIAGRAM_VIRTUALLY_FRAME" val="{&quot;height&quot;:372,&quot;left&quot;:48,&quot;top&quot;:120,&quot;width&quot;:864}"/>
</p:tagLst>
</file>

<file path=ppt/tags/tag94.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94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单击此处添加项标题"/>
  <p:tag name="KSO_WM_DIAGRAM_VIRTUALLY_FRAME" val="{&quot;height&quot;:372,&quot;left&quot;:48,&quot;top&quot;:120,&quot;width&quot;:864}"/>
</p:tagLst>
</file>

<file path=ppt/tags/tag94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 name="KSO_WM_DIAGRAM_VIRTUALLY_FRAME" val="{&quot;height&quot;:372,&quot;left&quot;:48,&quot;top&quot;:120,&quot;width&quot;:864}"/>
</p:tagLst>
</file>

<file path=ppt/tags/tag94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id&quot;:&quot;VCG41N934147878&quot;,&quot;product_name&quot;:&quot;wps-wpp-pc&quot;,&quot;intention_code&quot;:&quot;wps_wpp_generate_doc_pay&quot;}*gallery_gallery_ai_v2.1.6_ONLINE*185e77729fc1b4c2960d79861c752a09-slide-16"/>
  <p:tag name="KSO_WM_DIAGRAM_VIRTUALLY_FRAME" val="{&quot;height&quot;:372,&quot;left&quot;:48,&quot;top&quot;:120,&quot;width&quot;:864}"/>
</p:tagLst>
</file>

<file path=ppt/tags/tag94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单击此处添加项标题"/>
  <p:tag name="KSO_WM_DIAGRAM_VIRTUALLY_FRAME" val="{&quot;height&quot;:372,&quot;left&quot;:48,&quot;top&quot;:120,&quot;width&quot;:864}"/>
</p:tagLst>
</file>

<file path=ppt/tags/tag94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 name="KSO_WM_DIAGRAM_VIRTUALLY_FRAME" val="{&quot;height&quot;:372,&quot;left&quot;:48,&quot;top&quot;:120,&quot;width&quot;:864}"/>
</p:tagLst>
</file>

<file path=ppt/tags/tag9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 name="MH_PIC_SOURCE_TYPE" val="generate_slide_ai*{&quot;id&quot;:&quot;VCG41N1471576569&quot;,&quot;product_name&quot;:&quot;wps-wpp-pc&quot;,&quot;intention_code&quot;:&quot;wps_wpp_generate_doc_pay&quot;}*gallery_gallery_ai_v2.1.6_ONLINE*185e77729fc1b4c2960d79861c752a09-slide-16"/>
  <p:tag name="KSO_WM_DIAGRAM_VIRTUALLY_FRAME" val="{&quot;height&quot;:372,&quot;left&quot;:48,&quot;top&quot;:120,&quot;width&quot;:864}"/>
</p:tagLst>
</file>

<file path=ppt/tags/tag9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单击此处添加项标题"/>
  <p:tag name="KSO_WM_DIAGRAM_VIRTUALLY_FRAME" val="{&quot;height&quot;:372,&quot;left&quot;:48,&quot;top&quot;:120,&quot;width&quot;:864}"/>
</p:tagLst>
</file>

<file path=ppt/tags/tag9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 name="KSO_WM_DIAGRAM_VIRTUALLY_FRAME" val="{&quot;height&quot;:372,&quot;left&quot;:48,&quot;top&quot;:120,&quot;width&quot;:864}"/>
</p:tagLst>
</file>

<file path=ppt/tags/tag948.xml><?xml version="1.0" encoding="utf-8"?>
<p:tagLst xmlns:a="http://schemas.openxmlformats.org/drawingml/2006/main" xmlns:r="http://schemas.openxmlformats.org/officeDocument/2006/relationships" xmlns:p="http://schemas.openxmlformats.org/presentationml/2006/main">
  <p:tag name="KSO_WM_SLIDE_ID" val="custom20234869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4869"/>
  <p:tag name="KSO_WM_SLIDE_TYPE" val="text"/>
  <p:tag name="KSO_WM_SLIDE_SUBTYPE" val="picTxt"/>
  <p:tag name="KSO_WM_SLIDE_SIZE" val="408.3*360.2"/>
  <p:tag name="KSO_WM_SLIDE_POSITION" val="504*131.8"/>
  <p:tag name="KSO_WM_SLIDE_LAYOUT" val="a_f_l"/>
  <p:tag name="KSO_WM_SLIDE_LAYOUT_CNT" val="1_2_1"/>
  <p:tag name="KSO_WM_SPECIAL_SOURCE" val="bdnull"/>
  <p:tag name="KSO_WM_DIAGRAM_GROUP_CODE" val="l1-1"/>
  <p:tag name="KSO_WM_SLIDE_DIAGTYPE" val="l"/>
</p:tagLst>
</file>

<file path=ppt/tags/tag9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234869_1*a*1"/>
  <p:tag name="KSO_WM_TEMPLATE_CATEGORY" val="custom"/>
  <p:tag name="KSO_WM_TEMPLATE_INDEX" val="20234869"/>
  <p:tag name="KSO_WM_UNIT_LAYERLEVEL" val="1"/>
  <p:tag name="KSO_WM_TAG_VERSION" val="3.0"/>
  <p:tag name="KSO_WM_BEAUTIFY_FLAG" val="#wm#"/>
  <p:tag name="KSO_WM_UNIT_TEXT_TYPE" val="1"/>
  <p:tag name="KSO_WM_UNIT_PRESET_TEXT" val="单击此处&#10;添加标题内容"/>
  <p:tag name="KSO_WM_UNIT_TEXT_FILL_FORE_SCHEMECOLOR_INDEX" val="5"/>
  <p:tag name="KSO_WM_UNIT_TEXT_FILL_TYPE" val="1"/>
  <p:tag name="KSO_WM_UNIT_TEXT_FORE_SCHEMECOLOR_INDEX" val="15"/>
  <p:tag name="KSO_WM_UNIT_TEXT_LINE_FILL_TYPE" val="2"/>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Lst>
</file>

<file path=ppt/tags/tag9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6"/>
  <p:tag name="KSO_WM_UNIT_ID" val="custom20234869_1*i*6"/>
  <p:tag name="KSO_WM_TEMPLATE_CATEGORY" val="custom"/>
  <p:tag name="KSO_WM_TEMPLATE_INDEX" val="20234869"/>
  <p:tag name="KSO_WM_UNIT_LAYERLEVEL" val="1"/>
  <p:tag name="KSO_WM_TAG_VERSION" val="3.0"/>
  <p:tag name="KSO_WM_BEAUTIFY_FLAG" val="#wm#"/>
  <p:tag name="KSO_WM_UNIT_SHADOW_SCHEMECOLOR_INDEX" val="13"/>
  <p:tag name="KSO_WM_UNIT_TEXT_FILL_FORE_SCHEMECOLOR_INDEX" val="2"/>
  <p:tag name="KSO_WM_UNIT_TEXT_FILL_TYPE" val="1"/>
  <p:tag name="KSO_WM_UNIT_USESOURCEFORMAT_APPLY" val="1"/>
</p:tagLst>
</file>

<file path=ppt/tags/tag9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5"/>
  <p:tag name="KSO_WM_UNIT_ID" val="custom20234869_1*i*5"/>
  <p:tag name="KSO_WM_TEMPLATE_CATEGORY" val="custom"/>
  <p:tag name="KSO_WM_TEMPLATE_INDEX" val="20234869"/>
  <p:tag name="KSO_WM_UNIT_LAYERLEVEL" val="1"/>
  <p:tag name="KSO_WM_TAG_VERSION" val="3.0"/>
  <p:tag name="KSO_WM_BEAUTIFY_FLAG" val="#wm#"/>
  <p:tag name="KSO_WM_UNIT_LINE_FORE_SCHEMECOLOR_INDEX" val="13"/>
  <p:tag name="KSO_WM_UNIT_LINE_FILL_TYPE" val="2"/>
  <p:tag name="KSO_WM_UNIT_TEXT_FILL_FORE_SCHEMECOLOR_INDEX" val="2"/>
  <p:tag name="KSO_WM_UNIT_TEXT_FILL_TYPE" val="1"/>
  <p:tag name="KSO_WM_UNIT_USESOURCEFORMAT_APPLY" val="1"/>
</p:tagLst>
</file>

<file path=ppt/tags/tag9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4"/>
  <p:tag name="KSO_WM_UNIT_ID" val="custom20234869_1*i*4"/>
  <p:tag name="KSO_WM_TEMPLATE_CATEGORY" val="custom"/>
  <p:tag name="KSO_WM_TEMPLATE_INDEX" val="20234869"/>
  <p:tag name="KSO_WM_UNIT_LAYERLEVEL" val="1"/>
  <p:tag name="KSO_WM_TAG_VERSION" val="3.0"/>
  <p:tag name="KSO_WM_BEAUTIFY_FLAG" val="#wm#"/>
  <p:tag name="KSO_WM_UNIT_TEXT_FILL_FORE_SCHEMECOLOR_INDEX" val="13"/>
  <p:tag name="KSO_WM_UNIT_TEXT_FILL_TYPE" val="1"/>
  <p:tag name="KSO_WM_UNIT_USESOURCEFORMAT_APPLY" val="1"/>
</p:tagLst>
</file>

<file path=ppt/tags/tag9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3"/>
  <p:tag name="KSO_WM_UNIT_ID" val="custom20234869_1*i*3"/>
  <p:tag name="KSO_WM_TEMPLATE_CATEGORY" val="custom"/>
  <p:tag name="KSO_WM_TEMPLATE_INDEX" val="20234869"/>
  <p:tag name="KSO_WM_UNIT_LAYERLEVEL" val="1"/>
  <p:tag name="KSO_WM_TAG_VERSION" val="3.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9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869_1*i*1"/>
  <p:tag name="KSO_WM_TEMPLATE_CATEGORY" val="custom"/>
  <p:tag name="KSO_WM_TEMPLATE_INDEX" val="20234869"/>
  <p:tag name="KSO_WM_UNIT_LAYERLEVEL" val="1"/>
  <p:tag name="KSO_WM_TAG_VERSION" val="3.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95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54"/>
  <p:tag name="KSO_WM_UNIT_HIGHLIGHT" val="0"/>
  <p:tag name="KSO_WM_UNIT_COMPATIBLE" val="0"/>
  <p:tag name="KSO_WM_UNIT_DIAGRAM_ISNUMVISUAL" val="0"/>
  <p:tag name="KSO_WM_UNIT_DIAGRAM_ISREFERUNIT" val="0"/>
  <p:tag name="KSO_WM_DIAGRAM_GROUP_CODE" val="l1-1"/>
  <p:tag name="KSO_WM_UNIT_TYPE" val="f"/>
  <p:tag name="KSO_WM_UNIT_INDEX" val="1"/>
  <p:tag name="KSO_WM_UNIT_ID" val="custom20234869_1*f*1"/>
  <p:tag name="KSO_WM_TEMPLATE_CATEGORY" val="custom"/>
  <p:tag name="KSO_WM_TEMPLATE_INDEX" val="20234869"/>
  <p:tag name="KSO_WM_UNIT_LAYERLEVEL" val="1"/>
  <p:tag name="KSO_WM_TAG_VERSION" val="3.0"/>
  <p:tag name="KSO_WM_BEAUTIFY_FLAG" val="#wm#"/>
  <p:tag name="KSO_WM_UNIT_TEXT_TYPE" val="1"/>
  <p:tag name="KSO_WM_UNIT_TEXT_LAYER_COUNT" val="1"/>
  <p:tag name="KSO_WM_UNIT_PRESET_TEXT" val="单击此处添加你的正文内容，文字是您思想的提炼，为了最终演示发布的良好效果"/>
  <p:tag name="KSO_WM_UNIT_TEXT_FILL_FORE_SCHEMECOLOR_INDEX" val="13"/>
  <p:tag name="KSO_WM_UNIT_TEXT_FILL_TYPE" val="1"/>
  <p:tag name="KSO_WM_UNIT_USESOURCEFORMAT_APPLY" val="1"/>
</p:tagLst>
</file>

<file path=ppt/tags/tag9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f"/>
  <p:tag name="KSO_WM_UNIT_INDEX" val="2"/>
  <p:tag name="KSO_WM_UNIT_ID" val="custom20234869_1*f*2"/>
  <p:tag name="KSO_WM_TEMPLATE_CATEGORY" val="custom"/>
  <p:tag name="KSO_WM_TEMPLATE_INDEX" val="20234869"/>
  <p:tag name="KSO_WM_UNIT_LAYERLEVEL" val="1"/>
  <p:tag name="KSO_WM_TAG_VERSION" val="3.0"/>
  <p:tag name="KSO_WM_BEAUTIFY_FLAG" val="#wm#"/>
  <p:tag name="KSO_WM_UNIT_VALUE" val="75"/>
  <p:tag name="KSO_WM_UNIT_TEXT_TYPE" val="1"/>
  <p:tag name="KSO_WM_UNIT_TEXT_LAYER_COUNT" val="1"/>
  <p:tag name="KSO_WM_UNIT_PRESET_TEXT" val="单击此处添加你的正文内容，文字是您思想的提炼，为了最终演示发布的良好效果，请您言简意赅的阐述您的观点，以便于观者了解您。"/>
  <p:tag name="KSO_WM_UNIT_TEXT_FILL_FORE_SCHEMECOLOR_INDEX" val="13"/>
  <p:tag name="KSO_WM_UNIT_TEXT_FILL_TYPE" val="1"/>
  <p:tag name="KSO_WM_UNIT_USESOURCEFORMAT_APPLY" val="1"/>
</p:tagLst>
</file>

<file path=ppt/tags/tag9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custom20234869_1*i*2"/>
  <p:tag name="KSO_WM_TEMPLATE_CATEGORY" val="custom"/>
  <p:tag name="KSO_WM_TEMPLATE_INDEX" val="20234869"/>
  <p:tag name="KSO_WM_UNIT_LAYERLEVEL" val="1"/>
  <p:tag name="KSO_WM_TAG_VERSION" val="3.0"/>
  <p:tag name="KSO_WM_BEAUTIFY_FLAG" val="#wm#"/>
  <p:tag name="KSO_WM_UNIT_FILL_FORE_SCHEMECOLOR_INDEX" val="5"/>
  <p:tag name="KSO_WM_UNIT_FILL_TYPE" val="1"/>
  <p:tag name="KSO_WM_UNIT_LINE_FORE_SCHEMECOLOR_INDEX" val="13"/>
  <p:tag name="KSO_WM_UNIT_LINE_FILL_TYPE" val="2"/>
  <p:tag name="KSO_WM_UNIT_USESOURCEFORMAT_APPLY" val="1"/>
</p:tagLst>
</file>

<file path=ppt/tags/tag958.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49"/>
  <p:tag name="KSO_WM_UNIT_LAYERLEVEL" val="1_1_1"/>
  <p:tag name="KSO_WM_TAG_VERSION" val="3.0"/>
  <p:tag name="KSO_WM_DIAGRAM_MAX_ITEMCNT" val="3"/>
  <p:tag name="KSO_WM_DIAGRAM_MIN_ITEMCNT" val="2"/>
  <p:tag name="KSO_WM_DIAGRAM_VIRTUALLY_FRAME" val="{&quot;height&quot;:360.2470078740157,&quot;left&quot;:502.6361944804295,&quot;top&quot;:131.79999999999998,&quot;width&quot;:411.07766378728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49_1*l_h_i*1_1_1"/>
  <p:tag name="KSO_WM_UNIT_INDEX" val="1_1_1"/>
  <p:tag name="KSO_WM_DIAGRAM_GROUP_CODE" val="l1-1"/>
  <p:tag name="KSO_WM_UNIT_USESOURCEFORMAT_APPLY" val="1"/>
  <p:tag name="KSO_WM_UNIT_SUBTYPE" val="d"/>
  <p:tag name="KSO_WM_BEAUTIFY_FLAG" val="#wm#"/>
  <p:tag name="KSO_WM_UNIT_FILL_TYPE" val="1"/>
  <p:tag name="KSO_WM_UNIT_FILL_FORE_SCHEMECOLOR_INDEX" val="5"/>
  <p:tag name="KSO_WM_UNIT_FILL_FORE_SCHEMECOLOR_INDEX_BRIGHTNESS" val="0"/>
</p:tagLst>
</file>

<file path=ppt/tags/tag9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5449_1*l_h_f*1_1_1"/>
  <p:tag name="KSO_WM_TEMPLATE_CATEGORY" val="diagram"/>
  <p:tag name="KSO_WM_TEMPLATE_INDEX" val="20235449"/>
  <p:tag name="KSO_WM_UNIT_LAYERLEVEL" val="1_1_1"/>
  <p:tag name="KSO_WM_TAG_VERSION" val="3.0"/>
  <p:tag name="KSO_WM_BEAUTIFY_FLAG" val="#wm#"/>
  <p:tag name="KSO_WM_DIAGRAM_VERSION" val="3"/>
  <p:tag name="KSO_WM_DIAGRAM_COLOR_TRICK" val="1"/>
  <p:tag name="KSO_WM_DIAGRAM_COLOR_TEXT_CAN_REMOVE" val="n"/>
  <p:tag name="KSO_WM_UNIT_TEXT_LAYER_COUNT" val="1"/>
  <p:tag name="KSO_WM_DIAGRAM_GROUP_CODE" val="l1-1"/>
  <p:tag name="KSO_WM_UNIT_PRESET_TEXT" val="单击此处输入你的正文，文字是您思想的提炼，为了最终演示发布的良好效果，请尽量言简意赅的阐述观点。根据需要可酌情增减文字，以便观者可以准确理解您所传达的信息。单击此处添加正文，文字是您思想的提炼，请言简意赅的阐述您的观点。文字是您思想的提炼，为了最终演示发布的良好效果，请尽量言简意赅的阐述观点。以便观者可以准确理解您所传达的信息。"/>
  <p:tag name="KSO_WM_UNIT_TEXT_FILL_FORE_SCHEMECOLOR_INDEX" val="1"/>
  <p:tag name="KSO_WM_UNIT_TEXT_FILL_TYPE" val="1"/>
  <p:tag name="KSO_WM_UNIT_TEXT_TYPE" val="1"/>
  <p:tag name="KSO_WM_DIAGRAM_MAX_ITEMCNT" val="3"/>
  <p:tag name="KSO_WM_DIAGRAM_MIN_ITEMCNT" val="2"/>
  <p:tag name="KSO_WM_DIAGRAM_VIRTUALLY_FRAME" val="{&quot;height&quot;:360.2470078740157,&quot;left&quot;:502.6361944804295,&quot;top&quot;:131.79999999999998,&quot;width&quot;:411.077663787287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Lst>
</file>

<file path=ppt/tags/tag96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5449_1*l_h_a*1_1_1"/>
  <p:tag name="KSO_WM_TEMPLATE_CATEGORY" val="diagram"/>
  <p:tag name="KSO_WM_TEMPLATE_INDEX" val="2023544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添加项标题"/>
  <p:tag name="KSO_WM_UNIT_TEXT_FILL_FORE_SCHEMECOLOR_INDEX" val="1"/>
  <p:tag name="KSO_WM_UNIT_TEXT_FILL_TYPE" val="1"/>
  <p:tag name="KSO_WM_UNIT_TEXT_TYPE" val="1"/>
  <p:tag name="KSO_WM_DIAGRAM_MAX_ITEMCNT" val="3"/>
  <p:tag name="KSO_WM_DIAGRAM_MIN_ITEMCNT" val="2"/>
  <p:tag name="KSO_WM_DIAGRAM_VIRTUALLY_FRAME" val="{&quot;height&quot;:360.2470078740157,&quot;left&quot;:502.6361944804295,&quot;top&quot;:131.79999999999998,&quot;width&quot;:411.077663787287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61.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449"/>
  <p:tag name="KSO_WM_UNIT_LAYERLEVEL" val="1_1_1"/>
  <p:tag name="KSO_WM_TAG_VERSION" val="3.0"/>
  <p:tag name="KSO_WM_DIAGRAM_MAX_ITEMCNT" val="3"/>
  <p:tag name="KSO_WM_DIAGRAM_MIN_ITEMCNT" val="2"/>
  <p:tag name="KSO_WM_DIAGRAM_VIRTUALLY_FRAME" val="{&quot;height&quot;:360.2470078740157,&quot;left&quot;:502.6361944804295,&quot;top&quot;:131.79999999999998,&quot;width&quot;:411.07766378728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449_1*l_h_i*1_2_1"/>
  <p:tag name="KSO_WM_UNIT_INDEX" val="1_2_1"/>
  <p:tag name="KSO_WM_DIAGRAM_GROUP_CODE" val="l1-1"/>
  <p:tag name="KSO_WM_UNIT_USESOURCEFORMAT_APPLY" val="1"/>
  <p:tag name="KSO_WM_UNIT_SUBTYPE" val="d"/>
  <p:tag name="KSO_WM_BEAUTIFY_FLAG" val="#wm#"/>
  <p:tag name="KSO_WM_UNIT_FILL_TYPE" val="1"/>
  <p:tag name="KSO_WM_UNIT_FILL_FORE_SCHEMECOLOR_INDEX" val="5"/>
  <p:tag name="KSO_WM_UNIT_FILL_FORE_SCHEMECOLOR_INDEX_BRIGHTNESS" val="0"/>
</p:tagLst>
</file>

<file path=ppt/tags/tag96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5449_1*l_h_f*1_2_1"/>
  <p:tag name="KSO_WM_TEMPLATE_CATEGORY" val="diagram"/>
  <p:tag name="KSO_WM_TEMPLATE_INDEX" val="20235449"/>
  <p:tag name="KSO_WM_UNIT_LAYERLEVEL" val="1_1_1"/>
  <p:tag name="KSO_WM_TAG_VERSION" val="3.0"/>
  <p:tag name="KSO_WM_BEAUTIFY_FLAG" val="#wm#"/>
  <p:tag name="KSO_WM_DIAGRAM_VERSION" val="3"/>
  <p:tag name="KSO_WM_DIAGRAM_COLOR_TRICK" val="1"/>
  <p:tag name="KSO_WM_DIAGRAM_COLOR_TEXT_CAN_REMOVE" val="n"/>
  <p:tag name="KSO_WM_UNIT_TEXT_LAYER_COUNT" val="1"/>
  <p:tag name="KSO_WM_DIAGRAM_GROUP_CODE" val="l1-1"/>
  <p:tag name="KSO_WM_UNIT_PRESET_TEXT" val="单击此处编辑添加正文内容，文字是您思想的提炼，为了最终演示发布的良好效果，请尽量言简意赅的阐述观点。根据需要可酌情增减文字，以便观者可以准确理解您所传达的信息。单击此处添加正文，文字是您思想的提炼，请言简意赅的阐述您的观点。文字是您思想的提炼，为了最终演示发布的良好效果，请尽量言简意赅的阐述观点。以便观者可以准确理解您所传达的信息。"/>
  <p:tag name="KSO_WM_UNIT_TEXT_FILL_FORE_SCHEMECOLOR_INDEX" val="1"/>
  <p:tag name="KSO_WM_UNIT_TEXT_FILL_TYPE" val="1"/>
  <p:tag name="KSO_WM_UNIT_TEXT_TYPE" val="1"/>
  <p:tag name="KSO_WM_DIAGRAM_MAX_ITEMCNT" val="3"/>
  <p:tag name="KSO_WM_DIAGRAM_MIN_ITEMCNT" val="2"/>
  <p:tag name="KSO_WM_DIAGRAM_VIRTUALLY_FRAME" val="{&quot;height&quot;:360.2470078740157,&quot;left&quot;:502.6361944804295,&quot;top&quot;:131.79999999999998,&quot;width&quot;:411.077663787287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5449_1*l_h_a*1_2_1"/>
  <p:tag name="KSO_WM_TEMPLATE_CATEGORY" val="diagram"/>
  <p:tag name="KSO_WM_TEMPLATE_INDEX" val="2023544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添加项标题"/>
  <p:tag name="KSO_WM_UNIT_TEXT_FILL_FORE_SCHEMECOLOR_INDEX" val="1"/>
  <p:tag name="KSO_WM_UNIT_TEXT_FILL_TYPE" val="1"/>
  <p:tag name="KSO_WM_UNIT_TEXT_TYPE" val="1"/>
  <p:tag name="KSO_WM_DIAGRAM_MAX_ITEMCNT" val="3"/>
  <p:tag name="KSO_WM_DIAGRAM_MIN_ITEMCNT" val="2"/>
  <p:tag name="KSO_WM_DIAGRAM_VIRTUALLY_FRAME" val="{&quot;height&quot;:360.2470078740157,&quot;left&quot;:502.6361944804295,&quot;top&quot;:131.79999999999998,&quot;width&quot;:411.077663787287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USESOURCEFORMAT_APPLY" val="1"/>
</p:tagLst>
</file>

<file path=ppt/tags/tag964.xml><?xml version="1.0" encoding="utf-8"?>
<p:tagLst xmlns:a="http://schemas.openxmlformats.org/drawingml/2006/main" xmlns:r="http://schemas.openxmlformats.org/officeDocument/2006/relationships" xmlns:p="http://schemas.openxmlformats.org/presentationml/2006/main">
  <p:tag name="KSO_WM_UNIT_TYPE" val="d"/>
  <p:tag name="KSO_WM_UNIT_INDEX" val="2"/>
  <p:tag name="KSO_WM_BEAUTIFY_FLAG" val="#wm#"/>
  <p:tag name="KSO_WM_TAG_VERSION" val="3.0"/>
  <p:tag name="KSO_WM_TEMPLATE_NEED_RESERVE" val="1"/>
  <p:tag name="KSO_WM_TEMPLATE_INDEX" val="791"/>
  <p:tag name="KSO_WM_TEMPLATE_CATEGORY" val="custom"/>
  <p:tag name="KSO_WM_UNIT_ID" val="custom791_1*d*2"/>
  <p:tag name="KSO_WM_UNIT_LAYERLEVEL" val="1"/>
</p:tagLst>
</file>

<file path=ppt/tags/tag965.xml><?xml version="1.0" encoding="utf-8"?>
<p:tagLst xmlns:a="http://schemas.openxmlformats.org/drawingml/2006/main" xmlns:r="http://schemas.openxmlformats.org/officeDocument/2006/relationships" xmlns:p="http://schemas.openxmlformats.org/presentationml/2006/main">
  <p:tag name="KSO_WM_SLIDE_CONTENT_ORIENTATION" val=""/>
  <p:tag name="KSO_WM_SLIDE_HAS_MASK" val="0"/>
  <p:tag name="KSO_WM_SLIDE_ITEM_CNT" val="4"/>
  <p:tag name="KSO_WM_SLIDE_TYPE" val="text"/>
  <p:tag name="KSO_WM_TEMPLATE_SUBCATEGORY" val="29"/>
  <p:tag name="KSO_WM_BEAUTIFY_FLAG" val="#wm#"/>
  <p:tag name="KSO_WM_TEMPLATE_FIGMA_ID" val="0"/>
  <p:tag name="KSO_WM_TEMPLATE_SLIDE_ID" val="slide_03e7a0ac216c364f"/>
</p:tagLst>
</file>

<file path=ppt/tags/tag9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34806_1*a*1"/>
  <p:tag name="KSO_WM_TEMPLATE_CATEGORY" val="custom"/>
  <p:tag name="KSO_WM_TEMPLATE_INDEX" val="20234806"/>
  <p:tag name="KSO_WM_UNIT_LAYERLEVEL" val="1"/>
  <p:tag name="KSO_WM_TAG_VERSION" val="3.0"/>
  <p:tag name="KSO_WM_BEAUTIFY_FLAG" val="#wm#"/>
  <p:tag name="KSO_WM_DIAGRAM_GROUP_CODE" val="l1-1"/>
  <p:tag name="KSO_WM_UNIT_ISCONTENTSTITLE" val="0"/>
  <p:tag name="KSO_WM_UNIT_ISNUMDGMTITLE" val="0"/>
  <p:tag name="KSO_WM_UNIT_NOCLEAR" val="0"/>
  <p:tag name="KSO_WM_UNIT_TYPE" val="a"/>
  <p:tag name="KSO_WM_UNIT_INDEX" val="1"/>
  <p:tag name="KSO_WM_UNIT_VALUE" val="29"/>
  <p:tag name="KSO_WM_UNIT_PRESET_TEXT" val="单击此处添加标题"/>
  <p:tag name="KSO_WM_UNIT_TEXT_TYPE" val="1"/>
  <p:tag name="KSO_WM_UNIT_TEXT_FILL_FORE_SCHEMECOLOR_INDEX" val="13"/>
  <p:tag name="KSO_WM_UNIT_TEXT_FILL_TYPE" val="1"/>
  <p:tag name="KSO_WM_UNIT_USESOURCEFORMAT_APPLY" val="1"/>
</p:tagLst>
</file>

<file path=ppt/tags/tag967.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 name="KSO_WM_UNIT_PRESET_TEXT" val=" "/>
  <p:tag name="KSO_WM_DIAGRAM_VIRTUALLY_FRAME" val="{&quot;height&quot;:372,&quot;left&quot;:48,&quot;top&quot;:120,&quot;width&quot;:864}"/>
</p:tagLst>
</file>

<file path=ppt/tags/tag96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d"/>
  <p:tag name="KSO_WM_DIAGRAM_VIRTUALLY_FRAME" val="{&quot;height&quot;:372,&quot;left&quot;:48,&quot;top&quot;:120,&quot;width&quot;:864}"/>
</p:tagLst>
</file>

<file path=ppt/tags/tag96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a"/>
  <p:tag name="KSO_WM_UNIT_PRESET_TEXT" val="项标题"/>
  <p:tag name="KSO_WM_DIAGRAM_VIRTUALLY_FRAME" val="{&quot;height&quot;:372,&quot;left&quot;:48,&quot;top&quot;:120,&quot;width&quot;:864}"/>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Lst>
</file>

<file path=ppt/tags/tag97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1_1"/>
  <p:tag name="KSO_WM_UNIT_TYPE" val="l_h_f"/>
  <p:tag name="KSO_WM_UNIT_PRESET_TEXT" val="单击此处添加项正文"/>
  <p:tag name="KSO_WM_DIAGRAM_VIRTUALLY_FRAME" val="{&quot;height&quot;:372,&quot;left&quot;:48,&quot;top&quot;:120,&quot;width&quot;:864}"/>
</p:tagLst>
</file>

<file path=ppt/tags/tag971.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 name="KSO_WM_UNIT_PRESET_TEXT" val=" "/>
  <p:tag name="KSO_WM_DIAGRAM_VIRTUALLY_FRAME" val="{&quot;height&quot;:372,&quot;left&quot;:48,&quot;top&quot;:120,&quot;width&quot;:864}"/>
</p:tagLst>
</file>

<file path=ppt/tags/tag9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d"/>
  <p:tag name="KSO_WM_DIAGRAM_VIRTUALLY_FRAME" val="{&quot;height&quot;:372,&quot;left&quot;:48,&quot;top&quot;:120,&quot;width&quot;:864}"/>
</p:tagLst>
</file>

<file path=ppt/tags/tag9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a"/>
  <p:tag name="KSO_WM_UNIT_PRESET_TEXT" val="项标题"/>
  <p:tag name="KSO_WM_DIAGRAM_VIRTUALLY_FRAME" val="{&quot;height&quot;:372,&quot;left&quot;:48,&quot;top&quot;:120,&quot;width&quot;:864}"/>
</p:tagLst>
</file>

<file path=ppt/tags/tag97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2_1"/>
  <p:tag name="KSO_WM_UNIT_TYPE" val="l_h_f"/>
  <p:tag name="KSO_WM_UNIT_PRESET_TEXT" val="单击此处添加项正文"/>
  <p:tag name="KSO_WM_DIAGRAM_VIRTUALLY_FRAME" val="{&quot;height&quot;:372,&quot;left&quot;:48,&quot;top&quot;:120,&quot;width&quot;:864}"/>
</p:tagLst>
</file>

<file path=ppt/tags/tag975.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 name="KSO_WM_UNIT_PRESET_TEXT" val=" "/>
  <p:tag name="KSO_WM_DIAGRAM_VIRTUALLY_FRAME" val="{&quot;height&quot;:372,&quot;left&quot;:48,&quot;top&quot;:120,&quot;width&quot;:864}"/>
</p:tagLst>
</file>

<file path=ppt/tags/tag97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d"/>
  <p:tag name="KSO_WM_DIAGRAM_VIRTUALLY_FRAME" val="{&quot;height&quot;:372,&quot;left&quot;:48,&quot;top&quot;:120,&quot;width&quot;:864}"/>
</p:tagLst>
</file>

<file path=ppt/tags/tag97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a"/>
  <p:tag name="KSO_WM_UNIT_PRESET_TEXT" val="项标题"/>
  <p:tag name="KSO_WM_DIAGRAM_VIRTUALLY_FRAME" val="{&quot;height&quot;:372,&quot;left&quot;:48,&quot;top&quot;:120,&quot;width&quot;:864}"/>
</p:tagLst>
</file>

<file path=ppt/tags/tag9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3_1"/>
  <p:tag name="KSO_WM_UNIT_TYPE" val="l_h_f"/>
  <p:tag name="KSO_WM_UNIT_PRESET_TEXT" val="单击此处添加项正文"/>
  <p:tag name="KSO_WM_DIAGRAM_VIRTUALLY_FRAME" val="{&quot;height&quot;:372,&quot;left&quot;:48,&quot;top&quot;:120,&quot;width&quot;:864}"/>
</p:tagLst>
</file>

<file path=ppt/tags/tag979.xml><?xml version="1.0" encoding="utf-8"?>
<p:tagLst xmlns:a="http://schemas.openxmlformats.org/drawingml/2006/main" xmlns:r="http://schemas.openxmlformats.org/officeDocument/2006/relationships"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4_1"/>
  <p:tag name="KSO_WM_UNIT_TYPE" val="l_h_i"/>
  <p:tag name="KSO_WM_UNIT_PRESET_TEXT" val=" "/>
  <p:tag name="KSO_WM_DIAGRAM_VIRTUALLY_FRAME" val="{&quot;height&quot;:372,&quot;left&quot;:48,&quot;top&quot;:120,&quot;width&quot;:864}"/>
</p:tagLst>
</file>

<file path=ppt/tags/tag98.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98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d"/>
  <p:tag name="MH_PIC_SOURCE_TYPE" val="generate_slide_ai*{&quot;id&quot;:&quot;WPSDZDB20250922732&quot;,&quot;product_name&quot;:&quot;wps-wpp-pc&quot;,&quot;intention_code&quot;:&quot;wps_wpp_generate_doc_pay&quot;}*gallery_special_0_ai_v2.1.6_ONLINE*185e77729fc1b4c2960d79861c752a09-slide-19"/>
  <p:tag name="KSO_WM_DIAGRAM_VIRTUALLY_FRAME" val="{&quot;height&quot;:372,&quot;left&quot;:48,&quot;top&quot;:120,&quot;width&quot;:864}"/>
</p:tagLst>
</file>

<file path=ppt/tags/tag98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a"/>
  <p:tag name="KSO_WM_UNIT_PRESET_TEXT" val="项标题"/>
  <p:tag name="KSO_WM_DIAGRAM_VIRTUALLY_FRAME" val="{&quot;height&quot;:372,&quot;left&quot;:48,&quot;top&quot;:120,&quot;width&quot;:864}"/>
</p:tagLst>
</file>

<file path=ppt/tags/tag9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FIGMA_FLAG" val="#fgm#"/>
  <p:tag name="KSO_WM_UNIT_INDEX" val="1_4_1"/>
  <p:tag name="KSO_WM_UNIT_TYPE" val="l_h_f"/>
  <p:tag name="KSO_WM_UNIT_PRESET_TEXT" val="单击此处添加项正文"/>
  <p:tag name="KSO_WM_DIAGRAM_VIRTUALLY_FRAME" val="{&quot;height&quot;:372,&quot;left&quot;:48,&quot;top&quot;:120,&quot;width&quot;:864}"/>
</p:tagLst>
</file>

<file path=ppt/tags/tag983.xml><?xml version="1.0" encoding="utf-8"?>
<p:tagLst xmlns:a="http://schemas.openxmlformats.org/drawingml/2006/main" xmlns:r="http://schemas.openxmlformats.org/officeDocument/2006/relationships" xmlns:p="http://schemas.openxmlformats.org/presentationml/2006/main">
  <p:tag name="KSO_WM_SLIDE_ID" val="custom20234763_1"/>
  <p:tag name="KSO_WM_TEMPLATE_SUBCATEGORY" val="0"/>
  <p:tag name="KSO_WM_TEMPLATE_MASTER_TYPE" val="0"/>
  <p:tag name="KSO_WM_TEMPLATE_COLOR_TYPE" val="0"/>
  <p:tag name="KSO_WM_SLIDE_ITEM_CNT" val="3"/>
  <p:tag name="KSO_WM_SLIDE_INDEX" val="1"/>
  <p:tag name="KSO_WM_TAG_VERSION" val="3.0"/>
  <p:tag name="KSO_WM_BEAUTIFY_FLAG" val="#wm#"/>
  <p:tag name="KSO_WM_TEMPLATE_CATEGORY" val="custom"/>
  <p:tag name="KSO_WM_TEMPLATE_INDEX" val="20234763"/>
  <p:tag name="KSO_WM_SLIDE_TYPE" val="text"/>
  <p:tag name="KSO_WM_SLIDE_SUBTYPE" val="picTxt"/>
  <p:tag name="KSO_WM_SLIDE_SIZE" val="552.2*359.6"/>
  <p:tag name="KSO_WM_SLIDE_POSITION" val="48.55*132.3"/>
  <p:tag name="KSO_WM_SLIDE_LAYOUT" val="a_d_l"/>
  <p:tag name="KSO_WM_SLIDE_LAYOUT_CNT" val="1_1_1"/>
  <p:tag name="KSO_WM_SPECIAL_SOURCE" val="bdnull"/>
  <p:tag name="KSO_WM_DIAGRAM_GROUP_CODE" val="l1-1"/>
  <p:tag name="KSO_WM_SLIDE_DIAGTYPE" val="l"/>
  <p:tag name="RESOURCE_RECORD_KEY" val="{&quot;65&quot;:[20234763],&quot;70&quot;:[3405931]}"/>
</p:tagLst>
</file>

<file path=ppt/tags/tag9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5_2"/>
  <p:tag name="KSO_WM_TEMPLATE_CATEGORY" val="diagram"/>
  <p:tag name="KSO_WM_TEMPLATE_INDEX" val="20235651"/>
  <p:tag name="KSO_WM_UNIT_LAYERLEVEL" val="1_1_1"/>
  <p:tag name="KSO_WM_TAG_VERSION" val="3.0"/>
  <p:tag name="KSO_WM_UNIT_TYPE" val="l_h_i"/>
  <p:tag name="KSO_WM_UNIT_INDEX" val="1_5_2"/>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brightness&quot;:-0.25,&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8,9,8,9,8,9]}"/>
</p:tagLst>
</file>

<file path=ppt/tags/tag9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1_2"/>
  <p:tag name="KSO_WM_TEMPLATE_CATEGORY" val="diagram"/>
  <p:tag name="KSO_WM_TEMPLATE_INDEX" val="20235651"/>
  <p:tag name="KSO_WM_UNIT_LAYERLEVEL" val="1_1_1"/>
  <p:tag name="KSO_WM_TAG_VERSION" val="3.0"/>
  <p:tag name="KSO_WM_UNIT_TYPE" val="l_h_i"/>
  <p:tag name="KSO_WM_UNIT_INDEX" val="1_1_2"/>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brightness&quot;:-0.25,&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8,9,8,9,8,9]}"/>
</p:tagLst>
</file>

<file path=ppt/tags/tag9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2_2"/>
  <p:tag name="KSO_WM_TEMPLATE_CATEGORY" val="diagram"/>
  <p:tag name="KSO_WM_TEMPLATE_INDEX" val="20235651"/>
  <p:tag name="KSO_WM_UNIT_LAYERLEVEL" val="1_1_1"/>
  <p:tag name="KSO_WM_TAG_VERSION" val="3.0"/>
  <p:tag name="KSO_WM_UNIT_TYPE" val="l_h_i"/>
  <p:tag name="KSO_WM_UNIT_INDEX" val="1_2_2"/>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brightness&quot;:-0.25,&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8,9,8,9,8,9]}"/>
</p:tagLst>
</file>

<file path=ppt/tags/tag9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3_2"/>
  <p:tag name="KSO_WM_TEMPLATE_CATEGORY" val="diagram"/>
  <p:tag name="KSO_WM_TEMPLATE_INDEX" val="20235651"/>
  <p:tag name="KSO_WM_UNIT_LAYERLEVEL" val="1_1_1"/>
  <p:tag name="KSO_WM_TAG_VERSION" val="3.0"/>
  <p:tag name="KSO_WM_UNIT_TYPE" val="l_h_i"/>
  <p:tag name="KSO_WM_UNIT_INDEX" val="1_3_2"/>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brightness&quot;:-0.25,&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8,9,8,9,8,9]}"/>
</p:tagLst>
</file>

<file path=ppt/tags/tag9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4_2"/>
  <p:tag name="KSO_WM_TEMPLATE_CATEGORY" val="diagram"/>
  <p:tag name="KSO_WM_TEMPLATE_INDEX" val="20235651"/>
  <p:tag name="KSO_WM_UNIT_LAYERLEVEL" val="1_1_1"/>
  <p:tag name="KSO_WM_TAG_VERSION" val="3.0"/>
  <p:tag name="KSO_WM_UNIT_TYPE" val="l_h_i"/>
  <p:tag name="KSO_WM_UNIT_INDEX" val="1_4_2"/>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brightness&quot;:-0.25,&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8,9,8,9,8,9]}"/>
</p:tagLst>
</file>

<file path=ppt/tags/tag9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f*1_5_1"/>
  <p:tag name="KSO_WM_TEMPLATE_CATEGORY" val="diagram"/>
  <p:tag name="KSO_WM_TEMPLATE_INDEX" val="20235651"/>
  <p:tag name="KSO_WM_UNIT_LAYERLEVEL" val="1_1_1"/>
  <p:tag name="KSO_WM_TAG_VERSION" val="3.0"/>
  <p:tag name="KSO_WM_UNIT_TYPE" val="l_h_f"/>
  <p:tag name="KSO_WM_UNIT_INDEX" val="1_5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solid&quot;:{&quot;brightness&quot;:0,&quot;colorType&quot;:2,&quot;rgb&quot;:&quot;#ffffff&quot;,&quot;transparency&quot;:0.800000011920929},&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VALUE" val="96"/>
  <p:tag name="KSO_WM_DIAGRAM_GROUP_CODE" val="l1-1"/>
  <p:tag name="KSO_WM_DIAGRAM_VERSION" val="3"/>
  <p:tag name="KSO_WM_DIAGRAM_COLOR_TRICK" val="1"/>
  <p:tag name="KSO_WM_DIAGRAM_COLOR_TEXT_CAN_REMOVE" val="n"/>
  <p:tag name="KSO_WM_UNIT_PRESET_TEXT" val="单击此处输入你的正文，文字是您思想的提炼为了最终演示的发布。"/>
  <p:tag name="KSO_WM_UNIT_LINE_FORE_SCHEMECOLOR_INDEX" val="5"/>
  <p:tag name="KSO_WM_UNIT_TEXT_FILL_FORE_SCHEMECOLOR_INDEX" val="1"/>
  <p:tag name="KSO_WM_UNIT_TEXT_FILL_TYPE" val="1"/>
  <p:tag name="KSO_WM_UNIT_TEXT_TYPE" val="1"/>
  <p:tag name="KSO_WM_DIAGRAM_USE_COLOR_VALUE" val="{&quot;color_scheme&quot;:1,&quot;color_type&quot;:1,&quot;theme_color_indexes&quot;:[8,9,8,9,8,9]}"/>
</p:tagLst>
</file>

<file path=ppt/tags/tag99.xml><?xml version="1.0" encoding="utf-8"?>
<p:tagLst xmlns:a="http://schemas.openxmlformats.org/drawingml/2006/main" xmlns:r="http://schemas.openxmlformats.org/officeDocument/2006/relationships" xmlns:p="http://schemas.openxmlformats.org/presentationml/2006/main">
  <p:tag name="KSO_WM_UNIT_ID" val="_13**"/>
  <p:tag name="KSO_WM_BEAUTIFY_FLAG" val="#wm#"/>
  <p:tag name="KSO_WM_TAG_VERSION" val="3.0"/>
  <p:tag name="KSO_WM_UNIT_LAYERLEVEL" val="1"/>
  <p:tag name="KSO_WM_TEMPLATE_INDEX" val="791"/>
  <p:tag name="KSO_WM_TEMPLATE_CATEGORY" val="custom"/>
</p:tagLst>
</file>

<file path=ppt/tags/tag9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5_1"/>
  <p:tag name="KSO_WM_TEMPLATE_CATEGORY" val="diagram"/>
  <p:tag name="KSO_WM_TEMPLATE_INDEX" val="20235651"/>
  <p:tag name="KSO_WM_UNIT_LAYERLEVEL" val="1_1_1"/>
  <p:tag name="KSO_WM_TAG_VERSION" val="3.0"/>
  <p:tag name="KSO_WM_UNIT_SUBTYPE" val="d"/>
  <p:tag name="KSO_WM_UNIT_TYPE" val="l_h_i"/>
  <p:tag name="KSO_WM_UNIT_INDEX" val="1_5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 name="KSO_WM_DIAGRAM_USE_COLOR_VALUE" val="{&quot;color_scheme&quot;:1,&quot;color_type&quot;:1,&quot;theme_color_indexes&quot;:[8,9,8,9,8,9]}"/>
</p:tagLst>
</file>

<file path=ppt/tags/tag9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f*1_1_1"/>
  <p:tag name="KSO_WM_TEMPLATE_CATEGORY" val="diagram"/>
  <p:tag name="KSO_WM_TEMPLATE_INDEX" val="20235651"/>
  <p:tag name="KSO_WM_UNIT_LAYERLEVEL" val="1_1_1"/>
  <p:tag name="KSO_WM_TAG_VERSION" val="3.0"/>
  <p:tag name="KSO_WM_UNIT_TYPE" val="l_h_f"/>
  <p:tag name="KSO_WM_UNIT_INDEX" val="1_1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solid&quot;:{&quot;brightness&quot;:0,&quot;colorType&quot;:2,&quot;rgb&quot;:&quot;#ffffff&quot;,&quot;transparency&quot;:0.800000011920929},&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VALUE" val="96"/>
  <p:tag name="KSO_WM_DIAGRAM_GROUP_CODE" val="l1-1"/>
  <p:tag name="KSO_WM_DIAGRAM_VERSION" val="3"/>
  <p:tag name="KSO_WM_DIAGRAM_COLOR_TRICK" val="1"/>
  <p:tag name="KSO_WM_DIAGRAM_COLOR_TEXT_CAN_REMOVE" val="n"/>
  <p:tag name="KSO_WM_UNIT_PRESET_TEXT" val="单击此处输入你的正文，文字是您思想的提炼为了最终演示的发布。"/>
  <p:tag name="KSO_WM_UNIT_LINE_FORE_SCHEMECOLOR_INDEX" val="5"/>
  <p:tag name="KSO_WM_UNIT_TEXT_FILL_FORE_SCHEMECOLOR_INDEX" val="1"/>
  <p:tag name="KSO_WM_UNIT_TEXT_FILL_TYPE" val="1"/>
  <p:tag name="KSO_WM_UNIT_TEXT_TYPE" val="1"/>
  <p:tag name="KSO_WM_DIAGRAM_USE_COLOR_VALUE" val="{&quot;color_scheme&quot;:1,&quot;color_type&quot;:1,&quot;theme_color_indexes&quot;:[8,9,8,9,8,9]}"/>
</p:tagLst>
</file>

<file path=ppt/tags/tag9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1_1"/>
  <p:tag name="KSO_WM_TEMPLATE_CATEGORY" val="diagram"/>
  <p:tag name="KSO_WM_TEMPLATE_INDEX" val="20235651"/>
  <p:tag name="KSO_WM_UNIT_LAYERLEVEL" val="1_1_1"/>
  <p:tag name="KSO_WM_TAG_VERSION" val="3.0"/>
  <p:tag name="KSO_WM_UNIT_SUBTYPE" val="d"/>
  <p:tag name="KSO_WM_UNIT_TYPE" val="l_h_i"/>
  <p:tag name="KSO_WM_UNIT_INDEX" val="1_1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 name="KSO_WM_DIAGRAM_USE_COLOR_VALUE" val="{&quot;color_scheme&quot;:1,&quot;color_type&quot;:1,&quot;theme_color_indexes&quot;:[8,9,8,9,8,9]}"/>
</p:tagLst>
</file>

<file path=ppt/tags/tag9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f*1_2_1"/>
  <p:tag name="KSO_WM_TEMPLATE_CATEGORY" val="diagram"/>
  <p:tag name="KSO_WM_TEMPLATE_INDEX" val="20235651"/>
  <p:tag name="KSO_WM_UNIT_LAYERLEVEL" val="1_1_1"/>
  <p:tag name="KSO_WM_TAG_VERSION" val="3.0"/>
  <p:tag name="KSO_WM_UNIT_TYPE" val="l_h_f"/>
  <p:tag name="KSO_WM_UNIT_INDEX" val="1_2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solid&quot;:{&quot;brightness&quot;:0,&quot;colorType&quot;:2,&quot;rgb&quot;:&quot;#ffffff&quot;,&quot;transparency&quot;:0.800000011920929},&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VALUE" val="64"/>
  <p:tag name="KSO_WM_DIAGRAM_GROUP_CODE" val="l1-1"/>
  <p:tag name="KSO_WM_DIAGRAM_VERSION" val="3"/>
  <p:tag name="KSO_WM_DIAGRAM_COLOR_TRICK" val="1"/>
  <p:tag name="KSO_WM_DIAGRAM_COLOR_TEXT_CAN_REMOVE" val="n"/>
  <p:tag name="KSO_WM_UNIT_PRESET_TEXT" val="单击此处添加正文内容，请言简意赅阐述你的观点。"/>
  <p:tag name="KSO_WM_UNIT_LINE_FORE_SCHEMECOLOR_INDEX" val="5"/>
  <p:tag name="KSO_WM_UNIT_TEXT_FILL_FORE_SCHEMECOLOR_INDEX" val="1"/>
  <p:tag name="KSO_WM_UNIT_TEXT_FILL_TYPE" val="1"/>
  <p:tag name="KSO_WM_UNIT_TEXT_TYPE" val="1"/>
  <p:tag name="KSO_WM_DIAGRAM_USE_COLOR_VALUE" val="{&quot;color_scheme&quot;:1,&quot;color_type&quot;:1,&quot;theme_color_indexes&quot;:[8,9,8,9,8,9]}"/>
</p:tagLst>
</file>

<file path=ppt/tags/tag9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2_1"/>
  <p:tag name="KSO_WM_TEMPLATE_CATEGORY" val="diagram"/>
  <p:tag name="KSO_WM_TEMPLATE_INDEX" val="20235651"/>
  <p:tag name="KSO_WM_UNIT_LAYERLEVEL" val="1_1_1"/>
  <p:tag name="KSO_WM_TAG_VERSION" val="3.0"/>
  <p:tag name="KSO_WM_UNIT_SUBTYPE" val="d"/>
  <p:tag name="KSO_WM_UNIT_TYPE" val="l_h_i"/>
  <p:tag name="KSO_WM_UNIT_INDEX" val="1_2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 name="KSO_WM_DIAGRAM_USE_COLOR_VALUE" val="{&quot;color_scheme&quot;:1,&quot;color_type&quot;:1,&quot;theme_color_indexes&quot;:[8,9,8,9,8,9]}"/>
</p:tagLst>
</file>

<file path=ppt/tags/tag9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f*1_3_1"/>
  <p:tag name="KSO_WM_TEMPLATE_CATEGORY" val="diagram"/>
  <p:tag name="KSO_WM_TEMPLATE_INDEX" val="20235651"/>
  <p:tag name="KSO_WM_UNIT_LAYERLEVEL" val="1_1_1"/>
  <p:tag name="KSO_WM_TAG_VERSION" val="3.0"/>
  <p:tag name="KSO_WM_UNIT_TYPE" val="l_h_f"/>
  <p:tag name="KSO_WM_UNIT_INDEX" val="1_3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solid&quot;:{&quot;brightness&quot;:0,&quot;colorType&quot;:2,&quot;rgb&quot;:&quot;#ffffff&quot;,&quot;transparency&quot;:0.800000011920929},&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VALUE" val="96"/>
  <p:tag name="KSO_WM_DIAGRAM_GROUP_CODE" val="l1-1"/>
  <p:tag name="KSO_WM_DIAGRAM_VERSION" val="3"/>
  <p:tag name="KSO_WM_DIAGRAM_COLOR_TRICK" val="1"/>
  <p:tag name="KSO_WM_DIAGRAM_COLOR_TEXT_CAN_REMOVE" val="n"/>
  <p:tag name="KSO_WM_UNIT_PRESET_TEXT" val="单击此处输入你的正文，文字是您思想的提炼为了最终演示的发布。"/>
  <p:tag name="KSO_WM_UNIT_LINE_FORE_SCHEMECOLOR_INDEX" val="5"/>
  <p:tag name="KSO_WM_UNIT_TEXT_FILL_FORE_SCHEMECOLOR_INDEX" val="1"/>
  <p:tag name="KSO_WM_UNIT_TEXT_FILL_TYPE" val="1"/>
  <p:tag name="KSO_WM_UNIT_TEXT_TYPE" val="1"/>
  <p:tag name="KSO_WM_DIAGRAM_USE_COLOR_VALUE" val="{&quot;color_scheme&quot;:1,&quot;color_type&quot;:1,&quot;theme_color_indexes&quot;:[8,9,8,9,8,9]}"/>
</p:tagLst>
</file>

<file path=ppt/tags/tag9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3_1"/>
  <p:tag name="KSO_WM_TEMPLATE_CATEGORY" val="diagram"/>
  <p:tag name="KSO_WM_TEMPLATE_INDEX" val="20235651"/>
  <p:tag name="KSO_WM_UNIT_LAYERLEVEL" val="1_1_1"/>
  <p:tag name="KSO_WM_TAG_VERSION" val="3.0"/>
  <p:tag name="KSO_WM_UNIT_SUBTYPE" val="d"/>
  <p:tag name="KSO_WM_UNIT_TYPE" val="l_h_i"/>
  <p:tag name="KSO_WM_UNIT_INDEX" val="1_3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 name="KSO_WM_DIAGRAM_USE_COLOR_VALUE" val="{&quot;color_scheme&quot;:1,&quot;color_type&quot;:1,&quot;theme_color_indexes&quot;:[8,9,8,9,8,9]}"/>
</p:tagLst>
</file>

<file path=ppt/tags/tag9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f*1_4_1"/>
  <p:tag name="KSO_WM_TEMPLATE_CATEGORY" val="diagram"/>
  <p:tag name="KSO_WM_TEMPLATE_INDEX" val="20235651"/>
  <p:tag name="KSO_WM_UNIT_LAYERLEVEL" val="1_1_1"/>
  <p:tag name="KSO_WM_TAG_VERSION" val="3.0"/>
  <p:tag name="KSO_WM_UNIT_TYPE" val="l_h_f"/>
  <p:tag name="KSO_WM_UNIT_INDEX" val="1_4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solid&quot;:{&quot;brightness&quot;:0,&quot;colorType&quot;:2,&quot;rgb&quot;:&quot;#ffffff&quot;,&quot;transparency&quot;:0.800000011920929},&quot;type&quot;:1},&quot;glow&quot;:{&quot;colorType&quot;:0},&quot;line&quot;:{&quot;solidLine&quot;:{&quot;brightness&quot;:0,&quot;colorType&quot;:1,&quot;foreColorIndex&quot;:5,&quot;transparency&quot;:0.800000011920929},&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SUBTYPE" val="a"/>
  <p:tag name="KSO_WM_UNIT_TEXT_LAYER_COUNT" val="1"/>
  <p:tag name="KSO_WM_UNIT_NOCLEAR" val="0"/>
  <p:tag name="KSO_WM_UNIT_VALUE" val="64"/>
  <p:tag name="KSO_WM_DIAGRAM_GROUP_CODE" val="l1-1"/>
  <p:tag name="KSO_WM_DIAGRAM_VERSION" val="3"/>
  <p:tag name="KSO_WM_DIAGRAM_COLOR_TRICK" val="1"/>
  <p:tag name="KSO_WM_DIAGRAM_COLOR_TEXT_CAN_REMOVE" val="n"/>
  <p:tag name="KSO_WM_UNIT_PRESET_TEXT" val="单击此处添加正文内容，请言简意赅阐述你的观点。"/>
  <p:tag name="KSO_WM_UNIT_LINE_FORE_SCHEMECOLOR_INDEX" val="5"/>
  <p:tag name="KSO_WM_UNIT_TEXT_FILL_FORE_SCHEMECOLOR_INDEX" val="1"/>
  <p:tag name="KSO_WM_UNIT_TEXT_FILL_TYPE" val="1"/>
  <p:tag name="KSO_WM_UNIT_TEXT_TYPE" val="1"/>
  <p:tag name="KSO_WM_DIAGRAM_USE_COLOR_VALUE" val="{&quot;color_scheme&quot;:1,&quot;color_type&quot;:1,&quot;theme_color_indexes&quot;:[8,9,8,9,8,9]}"/>
</p:tagLst>
</file>

<file path=ppt/tags/tag9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5651_3*l_h_i*1_4_1"/>
  <p:tag name="KSO_WM_TEMPLATE_CATEGORY" val="diagram"/>
  <p:tag name="KSO_WM_TEMPLATE_INDEX" val="20235651"/>
  <p:tag name="KSO_WM_UNIT_LAYERLEVEL" val="1_1_1"/>
  <p:tag name="KSO_WM_TAG_VERSION" val="3.0"/>
  <p:tag name="KSO_WM_UNIT_SUBTYPE" val="d"/>
  <p:tag name="KSO_WM_UNIT_TYPE" val="l_h_i"/>
  <p:tag name="KSO_WM_UNIT_INDEX" val="1_4_1"/>
  <p:tag name="KSO_WM_DIAGRAM_MAX_ITEMCNT" val="6"/>
  <p:tag name="KSO_WM_DIAGRAM_MIN_ITEMCNT" val="3"/>
  <p:tag name="KSO_WM_DIAGRAM_VIRTUALLY_FRAME" val="{&quot;height&quot;:429.5,&quot;left&quot;:29.919291338582678,&quot;top&quot;:89.6,&quot;width&quot;:577.15685039370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TEXT_FILL_FORE_SCHEMECOLOR_INDEX" val="1"/>
  <p:tag name="KSO_WM_UNIT_TEXT_FILL_TYPE" val="1"/>
  <p:tag name="KSO_WM_DIAGRAM_USE_COLOR_VALUE" val="{&quot;color_scheme&quot;:1,&quot;color_type&quot;:1,&quot;theme_color_indexes&quot;:[8,9,8,9,8,9]}"/>
</p:tagLst>
</file>

<file path=ppt/tags/tag9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custom20234763_1*i*1"/>
  <p:tag name="KSO_WM_TEMPLATE_CATEGORY" val="custom"/>
  <p:tag name="KSO_WM_TEMPLATE_INDEX" val="20234763"/>
  <p:tag name="KSO_WM_UNIT_LAYERLEVEL" val="1"/>
  <p:tag name="KSO_WM_TAG_VERSION" val="3.0"/>
  <p:tag name="KSO_WM_BEAUTIFY_FLAG" val="#wm#"/>
  <p:tag name="KSO_WM_UNIT_FILL_FORE_SCHEMECOLOR_INDEX" val="5"/>
  <p:tag name="KSO_WM_UNIT_TEXT_FILL_FORE_SCHEMECOLOR_INDEX" val="13"/>
  <p:tag name="KSO_WM_UNIT_TEXT_FILL_TYPE" val="1"/>
  <p:tag name="KSO_WM_UNIT_USESOURCEFORMAT_APPLY" val="1"/>
</p:tagLst>
</file>

<file path=ppt/theme/theme1.xml><?xml version="1.0" encoding="utf-8"?>
<a:theme xmlns:a="http://schemas.openxmlformats.org/drawingml/2006/main" name="1_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Times New Roman"/>
        <a:ea typeface="Microsoft YaHei UI"/>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crosoft YaHei UI"/>
        <a:ea typeface="Microsoft YaHei UI"/>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_2">
  <a:themeElements>
    <a:clrScheme na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WPS">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1872</TotalTime>
  <Words>6106</Words>
  <Application>Microsoft Office PowerPoint</Application>
  <PresentationFormat>宽屏</PresentationFormat>
  <Paragraphs>410</Paragraphs>
  <Slides>27</Slides>
  <Notes>27</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27</vt:i4>
      </vt:variant>
    </vt:vector>
  </HeadingPairs>
  <TitlesOfParts>
    <vt:vector size="42" baseType="lpstr">
      <vt:lpstr>思源黑体 CN Bold</vt:lpstr>
      <vt:lpstr>微软雅黑</vt:lpstr>
      <vt:lpstr>Times New Roman</vt:lpstr>
      <vt:lpstr>Arial</vt:lpstr>
      <vt:lpstr>微软雅黑</vt:lpstr>
      <vt:lpstr>等线</vt:lpstr>
      <vt:lpstr>Calibri Light</vt:lpstr>
      <vt:lpstr>思源黑体 CN Medium</vt:lpstr>
      <vt:lpstr>Wingdings</vt:lpstr>
      <vt:lpstr>Calibri</vt:lpstr>
      <vt:lpstr>Source Han Sans CN Bold</vt:lpstr>
      <vt:lpstr>黑体</vt:lpstr>
      <vt:lpstr>Microsoft YaHei UI</vt:lpstr>
      <vt:lpstr>1_Office 主题​​</vt:lpstr>
      <vt:lpstr>Office 主题​​_2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 Fly</dc:creator>
  <cp:lastModifiedBy>sky Fly</cp:lastModifiedBy>
  <cp:revision>116</cp:revision>
  <dcterms:created xsi:type="dcterms:W3CDTF">2025-11-21T01:21:00Z</dcterms:created>
  <dcterms:modified xsi:type="dcterms:W3CDTF">2026-01-28T18:41:52Z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82112EF6A0DC45B3A2DC79D401E9BA4C_12</vt:lpwstr>
  </property>
  <property fmtid="{D5CDD505-2E9C-101B-9397-08002B2CF9AE}" pid="3" name="KSOProductBuildVer">
    <vt:lpwstr>2052-12.1.0.24034</vt:lpwstr>
  </property>
</Properties>
</file>